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4" r:id="rId4"/>
    <p:sldId id="258" r:id="rId5"/>
    <p:sldId id="279" r:id="rId6"/>
    <p:sldId id="278" r:id="rId7"/>
    <p:sldId id="265" r:id="rId8"/>
    <p:sldId id="273" r:id="rId9"/>
    <p:sldId id="274" r:id="rId10"/>
    <p:sldId id="280" r:id="rId11"/>
    <p:sldId id="281" r:id="rId12"/>
    <p:sldId id="270" r:id="rId13"/>
    <p:sldId id="271" r:id="rId14"/>
    <p:sldId id="267" r:id="rId15"/>
    <p:sldId id="269" r:id="rId16"/>
    <p:sldId id="263" r:id="rId17"/>
    <p:sldId id="264" r:id="rId18"/>
    <p:sldId id="282" r:id="rId19"/>
    <p:sldId id="275" r:id="rId20"/>
    <p:sldId id="260" r:id="rId21"/>
    <p:sldId id="261" r:id="rId22"/>
    <p:sldId id="276" r:id="rId23"/>
    <p:sldId id="277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5166B-C61C-4C57-A769-561824379DDA}" v="646" dt="2025-07-21T03:16:1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3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ta Conta" userId="e0188fcd74a41856" providerId="LiveId" clId="{D5B5166B-C61C-4C57-A769-561824379DDA}"/>
    <pc:docChg chg="undo custSel addSld delSld modSld sldOrd">
      <pc:chgData name="Fanta Conta" userId="e0188fcd74a41856" providerId="LiveId" clId="{D5B5166B-C61C-4C57-A769-561824379DDA}" dt="2025-07-21T03:19:24.563" v="4325" actId="2696"/>
      <pc:docMkLst>
        <pc:docMk/>
      </pc:docMkLst>
      <pc:sldChg chg="delSp mod">
        <pc:chgData name="Fanta Conta" userId="e0188fcd74a41856" providerId="LiveId" clId="{D5B5166B-C61C-4C57-A769-561824379DDA}" dt="2025-07-12T01:33:58.271" v="2359" actId="478"/>
        <pc:sldMkLst>
          <pc:docMk/>
          <pc:sldMk cId="2382700814" sldId="256"/>
        </pc:sldMkLst>
      </pc:sldChg>
      <pc:sldChg chg="addSp modSp mod">
        <pc:chgData name="Fanta Conta" userId="e0188fcd74a41856" providerId="LiveId" clId="{D5B5166B-C61C-4C57-A769-561824379DDA}" dt="2025-07-12T12:35:23.149" v="3664" actId="20577"/>
        <pc:sldMkLst>
          <pc:docMk/>
          <pc:sldMk cId="1696786212" sldId="257"/>
        </pc:sldMkLst>
        <pc:spChg chg="mod">
          <ac:chgData name="Fanta Conta" userId="e0188fcd74a41856" providerId="LiveId" clId="{D5B5166B-C61C-4C57-A769-561824379DDA}" dt="2025-07-12T00:54:14.199" v="1959" actId="207"/>
          <ac:spMkLst>
            <pc:docMk/>
            <pc:sldMk cId="1696786212" sldId="257"/>
            <ac:spMk id="2" creationId="{BD1AC7A8-E3F8-301B-FE68-DE16CE4A4384}"/>
          </ac:spMkLst>
        </pc:spChg>
        <pc:spChg chg="mod">
          <ac:chgData name="Fanta Conta" userId="e0188fcd74a41856" providerId="LiveId" clId="{D5B5166B-C61C-4C57-A769-561824379DDA}" dt="2025-07-12T12:35:23.149" v="3664" actId="20577"/>
          <ac:spMkLst>
            <pc:docMk/>
            <pc:sldMk cId="1696786212" sldId="257"/>
            <ac:spMk id="3" creationId="{FD5879C5-1532-BD26-AD74-E60DEF88E035}"/>
          </ac:spMkLst>
        </pc:spChg>
        <pc:picChg chg="add mod">
          <ac:chgData name="Fanta Conta" userId="e0188fcd74a41856" providerId="LiveId" clId="{D5B5166B-C61C-4C57-A769-561824379DDA}" dt="2025-07-12T00:54:06.613" v="1958" actId="1076"/>
          <ac:picMkLst>
            <pc:docMk/>
            <pc:sldMk cId="1696786212" sldId="257"/>
            <ac:picMk id="4" creationId="{2FB9770C-5FB8-F5C3-E2BB-96D59D744AE4}"/>
          </ac:picMkLst>
        </pc:picChg>
      </pc:sldChg>
      <pc:sldChg chg="addSp delSp modSp mod ord">
        <pc:chgData name="Fanta Conta" userId="e0188fcd74a41856" providerId="LiveId" clId="{D5B5166B-C61C-4C57-A769-561824379DDA}" dt="2025-07-12T01:55:38.629" v="2482" actId="1076"/>
        <pc:sldMkLst>
          <pc:docMk/>
          <pc:sldMk cId="3372041503" sldId="258"/>
        </pc:sldMkLst>
        <pc:spChg chg="add mod">
          <ac:chgData name="Fanta Conta" userId="e0188fcd74a41856" providerId="LiveId" clId="{D5B5166B-C61C-4C57-A769-561824379DDA}" dt="2025-07-12T00:00:56.502" v="832" actId="1076"/>
          <ac:spMkLst>
            <pc:docMk/>
            <pc:sldMk cId="3372041503" sldId="258"/>
            <ac:spMk id="9" creationId="{5F560402-41E3-B105-8B40-710DB582F2A8}"/>
          </ac:spMkLst>
        </pc:spChg>
        <pc:graphicFrameChg chg="add mod modGraphic">
          <ac:chgData name="Fanta Conta" userId="e0188fcd74a41856" providerId="LiveId" clId="{D5B5166B-C61C-4C57-A769-561824379DDA}" dt="2025-07-12T01:55:38.629" v="2482" actId="1076"/>
          <ac:graphicFrameMkLst>
            <pc:docMk/>
            <pc:sldMk cId="3372041503" sldId="258"/>
            <ac:graphicFrameMk id="7" creationId="{CC40EA83-085C-CAA0-F319-88F018D63FB4}"/>
          </ac:graphicFrameMkLst>
        </pc:graphicFrameChg>
      </pc:sldChg>
      <pc:sldChg chg="del">
        <pc:chgData name="Fanta Conta" userId="e0188fcd74a41856" providerId="LiveId" clId="{D5B5166B-C61C-4C57-A769-561824379DDA}" dt="2025-07-12T00:18:13.035" v="897" actId="2696"/>
        <pc:sldMkLst>
          <pc:docMk/>
          <pc:sldMk cId="1891607332" sldId="259"/>
        </pc:sldMkLst>
      </pc:sldChg>
      <pc:sldChg chg="addSp delSp modSp mod setBg setClrOvrMap">
        <pc:chgData name="Fanta Conta" userId="e0188fcd74a41856" providerId="LiveId" clId="{D5B5166B-C61C-4C57-A769-561824379DDA}" dt="2025-07-12T02:41:28.338" v="2927" actId="14100"/>
        <pc:sldMkLst>
          <pc:docMk/>
          <pc:sldMk cId="3852545955" sldId="260"/>
        </pc:sldMkLst>
        <pc:spChg chg="add mod">
          <ac:chgData name="Fanta Conta" userId="e0188fcd74a41856" providerId="LiveId" clId="{D5B5166B-C61C-4C57-A769-561824379DDA}" dt="2025-07-12T02:41:17.891" v="2926" actId="1076"/>
          <ac:spMkLst>
            <pc:docMk/>
            <pc:sldMk cId="3852545955" sldId="260"/>
            <ac:spMk id="4" creationId="{F5DF7FC0-A99F-53A7-2863-C408ABFA78E8}"/>
          </ac:spMkLst>
        </pc:spChg>
        <pc:spChg chg="add mod">
          <ac:chgData name="Fanta Conta" userId="e0188fcd74a41856" providerId="LiveId" clId="{D5B5166B-C61C-4C57-A769-561824379DDA}" dt="2025-07-12T02:41:09.791" v="2925" actId="14100"/>
          <ac:spMkLst>
            <pc:docMk/>
            <pc:sldMk cId="3852545955" sldId="260"/>
            <ac:spMk id="6" creationId="{3403756C-34FD-6328-10B8-C7F221AEC517}"/>
          </ac:spMkLst>
        </pc:spChg>
        <pc:spChg chg="add">
          <ac:chgData name="Fanta Conta" userId="e0188fcd74a41856" providerId="LiveId" clId="{D5B5166B-C61C-4C57-A769-561824379DDA}" dt="2025-07-11T05:08:56.475" v="6" actId="26606"/>
          <ac:spMkLst>
            <pc:docMk/>
            <pc:sldMk cId="3852545955" sldId="260"/>
            <ac:spMk id="1052" creationId="{02E8BD2A-4014-4DC6-A228-4ECE6A0AA6D1}"/>
          </ac:spMkLst>
        </pc:spChg>
        <pc:spChg chg="add">
          <ac:chgData name="Fanta Conta" userId="e0188fcd74a41856" providerId="LiveId" clId="{D5B5166B-C61C-4C57-A769-561824379DDA}" dt="2025-07-11T05:08:56.475" v="6" actId="26606"/>
          <ac:spMkLst>
            <pc:docMk/>
            <pc:sldMk cId="3852545955" sldId="260"/>
            <ac:spMk id="1054" creationId="{3896CA42-3323-41E5-B809-CD790B2AA1CA}"/>
          </ac:spMkLst>
        </pc:spChg>
        <pc:spChg chg="add">
          <ac:chgData name="Fanta Conta" userId="e0188fcd74a41856" providerId="LiveId" clId="{D5B5166B-C61C-4C57-A769-561824379DDA}" dt="2025-07-11T05:08:56.475" v="6" actId="26606"/>
          <ac:spMkLst>
            <pc:docMk/>
            <pc:sldMk cId="3852545955" sldId="260"/>
            <ac:spMk id="1056" creationId="{EA2FE539-0B6F-4FAE-A391-B46476F46CCB}"/>
          </ac:spMkLst>
        </pc:spChg>
        <pc:spChg chg="add">
          <ac:chgData name="Fanta Conta" userId="e0188fcd74a41856" providerId="LiveId" clId="{D5B5166B-C61C-4C57-A769-561824379DDA}" dt="2025-07-11T05:08:56.475" v="6" actId="26606"/>
          <ac:spMkLst>
            <pc:docMk/>
            <pc:sldMk cId="3852545955" sldId="260"/>
            <ac:spMk id="1058" creationId="{BD5A14FB-50A2-4964-8B07-EE40D1CE08B5}"/>
          </ac:spMkLst>
        </pc:spChg>
        <pc:spChg chg="add">
          <ac:chgData name="Fanta Conta" userId="e0188fcd74a41856" providerId="LiveId" clId="{D5B5166B-C61C-4C57-A769-561824379DDA}" dt="2025-07-11T05:08:56.475" v="6" actId="26606"/>
          <ac:spMkLst>
            <pc:docMk/>
            <pc:sldMk cId="3852545955" sldId="260"/>
            <ac:spMk id="1060" creationId="{FD63331C-DD2E-43D8-9511-B44EC057D7DB}"/>
          </ac:spMkLst>
        </pc:spChg>
        <pc:picChg chg="add mod">
          <ac:chgData name="Fanta Conta" userId="e0188fcd74a41856" providerId="LiveId" clId="{D5B5166B-C61C-4C57-A769-561824379DDA}" dt="2025-07-12T02:41:28.338" v="2927" actId="14100"/>
          <ac:picMkLst>
            <pc:docMk/>
            <pc:sldMk cId="3852545955" sldId="260"/>
            <ac:picMk id="1028" creationId="{3592CD0D-8047-CE40-EC6A-07D842FED053}"/>
          </ac:picMkLst>
        </pc:picChg>
      </pc:sldChg>
      <pc:sldChg chg="addSp delSp modSp add mod">
        <pc:chgData name="Fanta Conta" userId="e0188fcd74a41856" providerId="LiveId" clId="{D5B5166B-C61C-4C57-A769-561824379DDA}" dt="2025-07-12T02:37:28.754" v="2910" actId="1076"/>
        <pc:sldMkLst>
          <pc:docMk/>
          <pc:sldMk cId="2952902588" sldId="261"/>
        </pc:sldMkLst>
        <pc:spChg chg="add mod">
          <ac:chgData name="Fanta Conta" userId="e0188fcd74a41856" providerId="LiveId" clId="{D5B5166B-C61C-4C57-A769-561824379DDA}" dt="2025-07-12T02:37:28.754" v="2910" actId="1076"/>
          <ac:spMkLst>
            <pc:docMk/>
            <pc:sldMk cId="2952902588" sldId="261"/>
            <ac:spMk id="4" creationId="{7E5A7CED-FE95-F7A7-0C43-102DC2B4095A}"/>
          </ac:spMkLst>
        </pc:spChg>
        <pc:spChg chg="add mod">
          <ac:chgData name="Fanta Conta" userId="e0188fcd74a41856" providerId="LiveId" clId="{D5B5166B-C61C-4C57-A769-561824379DDA}" dt="2025-07-12T02:37:13.707" v="2909" actId="20577"/>
          <ac:spMkLst>
            <pc:docMk/>
            <pc:sldMk cId="2952902588" sldId="261"/>
            <ac:spMk id="5" creationId="{A5D9CACB-4F89-3B90-493A-86F284834BDD}"/>
          </ac:spMkLst>
        </pc:spChg>
        <pc:picChg chg="add mod">
          <ac:chgData name="Fanta Conta" userId="e0188fcd74a41856" providerId="LiveId" clId="{D5B5166B-C61C-4C57-A769-561824379DDA}" dt="2025-07-11T05:11:48.206" v="25" actId="1076"/>
          <ac:picMkLst>
            <pc:docMk/>
            <pc:sldMk cId="2952902588" sldId="261"/>
            <ac:picMk id="2050" creationId="{60977926-E10D-63DB-9B3C-0323059D2F5E}"/>
          </ac:picMkLst>
        </pc:picChg>
      </pc:sldChg>
      <pc:sldChg chg="addSp delSp modSp new del mod ord setBg modClrScheme delDesignElem chgLayout">
        <pc:chgData name="Fanta Conta" userId="e0188fcd74a41856" providerId="LiveId" clId="{D5B5166B-C61C-4C57-A769-561824379DDA}" dt="2025-07-12T00:18:17.164" v="898" actId="2696"/>
        <pc:sldMkLst>
          <pc:docMk/>
          <pc:sldMk cId="334516061" sldId="262"/>
        </pc:sldMkLst>
      </pc:sldChg>
      <pc:sldChg chg="addSp delSp modSp add mod">
        <pc:chgData name="Fanta Conta" userId="e0188fcd74a41856" providerId="LiveId" clId="{D5B5166B-C61C-4C57-A769-561824379DDA}" dt="2025-07-12T12:28:29.399" v="3408" actId="2710"/>
        <pc:sldMkLst>
          <pc:docMk/>
          <pc:sldMk cId="2544409075" sldId="263"/>
        </pc:sldMkLst>
        <pc:spChg chg="add mod">
          <ac:chgData name="Fanta Conta" userId="e0188fcd74a41856" providerId="LiveId" clId="{D5B5166B-C61C-4C57-A769-561824379DDA}" dt="2025-07-12T12:28:29.399" v="3408" actId="2710"/>
          <ac:spMkLst>
            <pc:docMk/>
            <pc:sldMk cId="2544409075" sldId="263"/>
            <ac:spMk id="2" creationId="{09D45F24-403E-5B89-83C4-7BD3656B61DF}"/>
          </ac:spMkLst>
        </pc:spChg>
        <pc:spChg chg="add mod">
          <ac:chgData name="Fanta Conta" userId="e0188fcd74a41856" providerId="LiveId" clId="{D5B5166B-C61C-4C57-A769-561824379DDA}" dt="2025-07-12T01:38:19.520" v="2382" actId="1076"/>
          <ac:spMkLst>
            <pc:docMk/>
            <pc:sldMk cId="2544409075" sldId="263"/>
            <ac:spMk id="3" creationId="{6C10F740-EFB1-B511-DE3E-7A142280F811}"/>
          </ac:spMkLst>
        </pc:spChg>
        <pc:spChg chg="add del">
          <ac:chgData name="Fanta Conta" userId="e0188fcd74a41856" providerId="LiveId" clId="{D5B5166B-C61C-4C57-A769-561824379DDA}" dt="2025-07-11T05:16:13.437" v="45" actId="26606"/>
          <ac:spMkLst>
            <pc:docMk/>
            <pc:sldMk cId="2544409075" sldId="263"/>
            <ac:spMk id="8" creationId="{244041A8-75D1-5246-446A-0011133F148E}"/>
          </ac:spMkLst>
        </pc:spChg>
        <pc:spChg chg="add del">
          <ac:chgData name="Fanta Conta" userId="e0188fcd74a41856" providerId="LiveId" clId="{D5B5166B-C61C-4C57-A769-561824379DDA}" dt="2025-07-11T05:16:13.437" v="45" actId="26606"/>
          <ac:spMkLst>
            <pc:docMk/>
            <pc:sldMk cId="2544409075" sldId="263"/>
            <ac:spMk id="10" creationId="{94D508FD-CB88-8645-124D-01299654EFBD}"/>
          </ac:spMkLst>
        </pc:spChg>
        <pc:picChg chg="add mod">
          <ac:chgData name="Fanta Conta" userId="e0188fcd74a41856" providerId="LiveId" clId="{D5B5166B-C61C-4C57-A769-561824379DDA}" dt="2025-07-12T00:55:29.068" v="1961" actId="14100"/>
          <ac:picMkLst>
            <pc:docMk/>
            <pc:sldMk cId="2544409075" sldId="263"/>
            <ac:picMk id="3078" creationId="{C8170DE6-EA06-C395-FB10-4411FFC967BD}"/>
          </ac:picMkLst>
        </pc:picChg>
      </pc:sldChg>
      <pc:sldChg chg="addSp delSp modSp add mod">
        <pc:chgData name="Fanta Conta" userId="e0188fcd74a41856" providerId="LiveId" clId="{D5B5166B-C61C-4C57-A769-561824379DDA}" dt="2025-07-12T12:34:47.495" v="3655" actId="6549"/>
        <pc:sldMkLst>
          <pc:docMk/>
          <pc:sldMk cId="1389945276" sldId="264"/>
        </pc:sldMkLst>
        <pc:spChg chg="add mod">
          <ac:chgData name="Fanta Conta" userId="e0188fcd74a41856" providerId="LiveId" clId="{D5B5166B-C61C-4C57-A769-561824379DDA}" dt="2025-07-12T01:40:39.377" v="2396" actId="1076"/>
          <ac:spMkLst>
            <pc:docMk/>
            <pc:sldMk cId="1389945276" sldId="264"/>
            <ac:spMk id="3" creationId="{D2B647DA-112B-40FC-4FC6-70468E10340F}"/>
          </ac:spMkLst>
        </pc:spChg>
        <pc:spChg chg="add mod">
          <ac:chgData name="Fanta Conta" userId="e0188fcd74a41856" providerId="LiveId" clId="{D5B5166B-C61C-4C57-A769-561824379DDA}" dt="2025-07-12T01:41:33.508" v="2401" actId="14100"/>
          <ac:spMkLst>
            <pc:docMk/>
            <pc:sldMk cId="1389945276" sldId="264"/>
            <ac:spMk id="9" creationId="{D26B76F0-749A-3779-D845-3935F12AA7F7}"/>
          </ac:spMkLst>
        </pc:spChg>
        <pc:spChg chg="add mod">
          <ac:chgData name="Fanta Conta" userId="e0188fcd74a41856" providerId="LiveId" clId="{D5B5166B-C61C-4C57-A769-561824379DDA}" dt="2025-07-12T12:34:47.495" v="3655" actId="6549"/>
          <ac:spMkLst>
            <pc:docMk/>
            <pc:sldMk cId="1389945276" sldId="264"/>
            <ac:spMk id="11" creationId="{25447645-0B5F-A17A-6898-456D57AF4C3F}"/>
          </ac:spMkLst>
        </pc:spChg>
      </pc:sldChg>
      <pc:sldChg chg="addSp delSp modSp new mod ord setBg modClrScheme setClrOvrMap chgLayout">
        <pc:chgData name="Fanta Conta" userId="e0188fcd74a41856" providerId="LiveId" clId="{D5B5166B-C61C-4C57-A769-561824379DDA}" dt="2025-07-12T01:36:09.444" v="2369" actId="207"/>
        <pc:sldMkLst>
          <pc:docMk/>
          <pc:sldMk cId="3491624672" sldId="265"/>
        </pc:sldMkLst>
        <pc:spChg chg="add mod">
          <ac:chgData name="Fanta Conta" userId="e0188fcd74a41856" providerId="LiveId" clId="{D5B5166B-C61C-4C57-A769-561824379DDA}" dt="2025-07-12T00:30:58.255" v="1062" actId="14100"/>
          <ac:spMkLst>
            <pc:docMk/>
            <pc:sldMk cId="3491624672" sldId="265"/>
            <ac:spMk id="2" creationId="{6CCE3DC0-EEAC-60FE-8481-8F553C7018C0}"/>
          </ac:spMkLst>
        </pc:spChg>
        <pc:spChg chg="add mod">
          <ac:chgData name="Fanta Conta" userId="e0188fcd74a41856" providerId="LiveId" clId="{D5B5166B-C61C-4C57-A769-561824379DDA}" dt="2025-07-12T00:45:26.766" v="1610" actId="1076"/>
          <ac:spMkLst>
            <pc:docMk/>
            <pc:sldMk cId="3491624672" sldId="265"/>
            <ac:spMk id="3" creationId="{4D82D306-99D3-073C-9106-C69D14420C19}"/>
          </ac:spMkLst>
        </pc:spChg>
        <pc:spChg chg="mod">
          <ac:chgData name="Fanta Conta" userId="e0188fcd74a41856" providerId="LiveId" clId="{D5B5166B-C61C-4C57-A769-561824379DDA}" dt="2025-07-12T01:36:09.444" v="2369" actId="207"/>
          <ac:spMkLst>
            <pc:docMk/>
            <pc:sldMk cId="3491624672" sldId="265"/>
            <ac:spMk id="4" creationId="{B646681C-2944-E6EB-D1E7-0D311E0B98AA}"/>
          </ac:spMkLst>
        </pc:spChg>
        <pc:spChg chg="add">
          <ac:chgData name="Fanta Conta" userId="e0188fcd74a41856" providerId="LiveId" clId="{D5B5166B-C61C-4C57-A769-561824379DDA}" dt="2025-07-11T05:25:19.866" v="74" actId="26606"/>
          <ac:spMkLst>
            <pc:docMk/>
            <pc:sldMk cId="3491624672" sldId="265"/>
            <ac:spMk id="5131" creationId="{B8144315-1C5A-4185-A952-25D98D303D46}"/>
          </ac:spMkLst>
        </pc:spChg>
        <pc:spChg chg="add">
          <ac:chgData name="Fanta Conta" userId="e0188fcd74a41856" providerId="LiveId" clId="{D5B5166B-C61C-4C57-A769-561824379DDA}" dt="2025-07-11T05:25:19.866" v="74" actId="26606"/>
          <ac:spMkLst>
            <pc:docMk/>
            <pc:sldMk cId="3491624672" sldId="265"/>
            <ac:spMk id="5133" creationId="{11CAC6F2-0806-417B-BF5D-5AEF6195FA49}"/>
          </ac:spMkLst>
        </pc:spChg>
        <pc:spChg chg="add">
          <ac:chgData name="Fanta Conta" userId="e0188fcd74a41856" providerId="LiveId" clId="{D5B5166B-C61C-4C57-A769-561824379DDA}" dt="2025-07-11T05:25:19.866" v="74" actId="26606"/>
          <ac:spMkLst>
            <pc:docMk/>
            <pc:sldMk cId="3491624672" sldId="265"/>
            <ac:spMk id="5135" creationId="{D4723B02-0AAB-4F6E-BA41-8ED99D559D93}"/>
          </ac:spMkLst>
        </pc:spChg>
        <pc:grpChg chg="add">
          <ac:chgData name="Fanta Conta" userId="e0188fcd74a41856" providerId="LiveId" clId="{D5B5166B-C61C-4C57-A769-561824379DDA}" dt="2025-07-11T05:25:19.866" v="74" actId="26606"/>
          <ac:grpSpMkLst>
            <pc:docMk/>
            <pc:sldMk cId="3491624672" sldId="265"/>
            <ac:grpSpMk id="5127" creationId="{4091D54B-59AB-4A5E-8E9E-0421BD66D4FB}"/>
          </ac:grpSpMkLst>
        </pc:grpChg>
        <pc:picChg chg="add mod modCrop">
          <ac:chgData name="Fanta Conta" userId="e0188fcd74a41856" providerId="LiveId" clId="{D5B5166B-C61C-4C57-A769-561824379DDA}" dt="2025-07-11T05:54:04.675" v="276" actId="1076"/>
          <ac:picMkLst>
            <pc:docMk/>
            <pc:sldMk cId="3491624672" sldId="265"/>
            <ac:picMk id="15" creationId="{AF13BC04-A03B-B5D0-E684-FF0A2FF877B4}"/>
          </ac:picMkLst>
        </pc:picChg>
        <pc:picChg chg="add mod modCrop">
          <ac:chgData name="Fanta Conta" userId="e0188fcd74a41856" providerId="LiveId" clId="{D5B5166B-C61C-4C57-A769-561824379DDA}" dt="2025-07-11T05:54:07.824" v="277" actId="1076"/>
          <ac:picMkLst>
            <pc:docMk/>
            <pc:sldMk cId="3491624672" sldId="265"/>
            <ac:picMk id="19" creationId="{41BA5093-2051-83DE-21E2-5F850A68ED34}"/>
          </ac:picMkLst>
        </pc:picChg>
        <pc:picChg chg="add mod">
          <ac:chgData name="Fanta Conta" userId="e0188fcd74a41856" providerId="LiveId" clId="{D5B5166B-C61C-4C57-A769-561824379DDA}" dt="2025-07-12T00:43:10.914" v="1505" actId="1076"/>
          <ac:picMkLst>
            <pc:docMk/>
            <pc:sldMk cId="3491624672" sldId="265"/>
            <ac:picMk id="5126" creationId="{B3C7CF52-D999-DBF2-3431-4AEB883F4631}"/>
          </ac:picMkLst>
        </pc:picChg>
      </pc:sldChg>
      <pc:sldChg chg="addSp delSp modSp new del mod ord setBg setClrOvrMap">
        <pc:chgData name="Fanta Conta" userId="e0188fcd74a41856" providerId="LiveId" clId="{D5B5166B-C61C-4C57-A769-561824379DDA}" dt="2025-07-12T00:18:20.331" v="899" actId="2696"/>
        <pc:sldMkLst>
          <pc:docMk/>
          <pc:sldMk cId="3816673004" sldId="266"/>
        </pc:sldMkLst>
      </pc:sldChg>
      <pc:sldChg chg="addSp delSp modSp add mod">
        <pc:chgData name="Fanta Conta" userId="e0188fcd74a41856" providerId="LiveId" clId="{D5B5166B-C61C-4C57-A769-561824379DDA}" dt="2025-07-12T14:38:45.363" v="4196" actId="255"/>
        <pc:sldMkLst>
          <pc:docMk/>
          <pc:sldMk cId="2312521182" sldId="267"/>
        </pc:sldMkLst>
        <pc:spChg chg="add mod">
          <ac:chgData name="Fanta Conta" userId="e0188fcd74a41856" providerId="LiveId" clId="{D5B5166B-C61C-4C57-A769-561824379DDA}" dt="2025-07-12T14:34:41.508" v="4096" actId="1076"/>
          <ac:spMkLst>
            <pc:docMk/>
            <pc:sldMk cId="2312521182" sldId="267"/>
            <ac:spMk id="2" creationId="{1EC9FA35-7ECD-92EE-8BC9-4EED2DFA89BC}"/>
          </ac:spMkLst>
        </pc:spChg>
        <pc:spChg chg="add mod">
          <ac:chgData name="Fanta Conta" userId="e0188fcd74a41856" providerId="LiveId" clId="{D5B5166B-C61C-4C57-A769-561824379DDA}" dt="2025-07-12T14:38:45.363" v="4196" actId="255"/>
          <ac:spMkLst>
            <pc:docMk/>
            <pc:sldMk cId="2312521182" sldId="267"/>
            <ac:spMk id="4" creationId="{489423E6-CDC7-B4A5-7021-71326B7226D7}"/>
          </ac:spMkLst>
        </pc:spChg>
        <pc:picChg chg="add mod">
          <ac:chgData name="Fanta Conta" userId="e0188fcd74a41856" providerId="LiveId" clId="{D5B5166B-C61C-4C57-A769-561824379DDA}" dt="2025-07-12T01:34:34.915" v="2362" actId="1076"/>
          <ac:picMkLst>
            <pc:docMk/>
            <pc:sldMk cId="2312521182" sldId="267"/>
            <ac:picMk id="2050" creationId="{6D62ED58-8E00-1DD3-5B66-49CC86743375}"/>
          </ac:picMkLst>
        </pc:picChg>
      </pc:sldChg>
      <pc:sldChg chg="addSp delSp modSp add del mod ord">
        <pc:chgData name="Fanta Conta" userId="e0188fcd74a41856" providerId="LiveId" clId="{D5B5166B-C61C-4C57-A769-561824379DDA}" dt="2025-07-12T01:08:12.924" v="2055" actId="2696"/>
        <pc:sldMkLst>
          <pc:docMk/>
          <pc:sldMk cId="1159787103" sldId="268"/>
        </pc:sldMkLst>
      </pc:sldChg>
      <pc:sldChg chg="addSp delSp modSp add mod ord">
        <pc:chgData name="Fanta Conta" userId="e0188fcd74a41856" providerId="LiveId" clId="{D5B5166B-C61C-4C57-A769-561824379DDA}" dt="2025-07-12T17:23:32.002" v="4205"/>
        <pc:sldMkLst>
          <pc:docMk/>
          <pc:sldMk cId="105986438" sldId="269"/>
        </pc:sldMkLst>
        <pc:spChg chg="add mod">
          <ac:chgData name="Fanta Conta" userId="e0188fcd74a41856" providerId="LiveId" clId="{D5B5166B-C61C-4C57-A769-561824379DDA}" dt="2025-07-12T01:15:40.406" v="2267" actId="1076"/>
          <ac:spMkLst>
            <pc:docMk/>
            <pc:sldMk cId="105986438" sldId="269"/>
            <ac:spMk id="2" creationId="{F0E0D0FF-265A-EE6F-B6B2-5E1CEC452739}"/>
          </ac:spMkLst>
        </pc:spChg>
        <pc:spChg chg="add mod">
          <ac:chgData name="Fanta Conta" userId="e0188fcd74a41856" providerId="LiveId" clId="{D5B5166B-C61C-4C57-A769-561824379DDA}" dt="2025-07-12T13:37:38.815" v="4001" actId="20577"/>
          <ac:spMkLst>
            <pc:docMk/>
            <pc:sldMk cId="105986438" sldId="269"/>
            <ac:spMk id="6" creationId="{B7921B61-108E-C423-DDB4-445A354126D5}"/>
          </ac:spMkLst>
        </pc:spChg>
        <pc:picChg chg="mod">
          <ac:chgData name="Fanta Conta" userId="e0188fcd74a41856" providerId="LiveId" clId="{D5B5166B-C61C-4C57-A769-561824379DDA}" dt="2025-07-12T01:42:15.175" v="2408" actId="1076"/>
          <ac:picMkLst>
            <pc:docMk/>
            <pc:sldMk cId="105986438" sldId="269"/>
            <ac:picMk id="4098" creationId="{F57591DA-3BBA-8002-9115-13D796177C18}"/>
          </ac:picMkLst>
        </pc:picChg>
      </pc:sldChg>
      <pc:sldChg chg="addSp modSp add mod ord">
        <pc:chgData name="Fanta Conta" userId="e0188fcd74a41856" providerId="LiveId" clId="{D5B5166B-C61C-4C57-A769-561824379DDA}" dt="2025-07-12T02:29:27.200" v="2835" actId="14100"/>
        <pc:sldMkLst>
          <pc:docMk/>
          <pc:sldMk cId="2742490461" sldId="270"/>
        </pc:sldMkLst>
        <pc:spChg chg="add mod">
          <ac:chgData name="Fanta Conta" userId="e0188fcd74a41856" providerId="LiveId" clId="{D5B5166B-C61C-4C57-A769-561824379DDA}" dt="2025-07-12T01:56:41.431" v="2485" actId="1076"/>
          <ac:spMkLst>
            <pc:docMk/>
            <pc:sldMk cId="2742490461" sldId="270"/>
            <ac:spMk id="2" creationId="{7245CC73-4551-6519-B4CA-AF327F42B424}"/>
          </ac:spMkLst>
        </pc:spChg>
        <pc:spChg chg="mod">
          <ac:chgData name="Fanta Conta" userId="e0188fcd74a41856" providerId="LiveId" clId="{D5B5166B-C61C-4C57-A769-561824379DDA}" dt="2025-07-12T01:35:27.840" v="2364" actId="207"/>
          <ac:spMkLst>
            <pc:docMk/>
            <pc:sldMk cId="2742490461" sldId="270"/>
            <ac:spMk id="3" creationId="{AD0ADA03-98D8-CBEC-7DEE-A2C18A0A33CD}"/>
          </ac:spMkLst>
        </pc:spChg>
        <pc:spChg chg="add mod">
          <ac:chgData name="Fanta Conta" userId="e0188fcd74a41856" providerId="LiveId" clId="{D5B5166B-C61C-4C57-A769-561824379DDA}" dt="2025-07-12T02:29:27.200" v="2835" actId="14100"/>
          <ac:spMkLst>
            <pc:docMk/>
            <pc:sldMk cId="2742490461" sldId="270"/>
            <ac:spMk id="5" creationId="{782DFE5C-5919-B03A-D9CA-8D169DE42B67}"/>
          </ac:spMkLst>
        </pc:spChg>
        <pc:picChg chg="add mod">
          <ac:chgData name="Fanta Conta" userId="e0188fcd74a41856" providerId="LiveId" clId="{D5B5166B-C61C-4C57-A769-561824379DDA}" dt="2025-07-12T02:29:22.304" v="2834" actId="14100"/>
          <ac:picMkLst>
            <pc:docMk/>
            <pc:sldMk cId="2742490461" sldId="270"/>
            <ac:picMk id="7170" creationId="{40EC91C0-BF50-361B-F567-E644012E36FC}"/>
          </ac:picMkLst>
        </pc:picChg>
      </pc:sldChg>
      <pc:sldChg chg="addSp delSp modSp add mod">
        <pc:chgData name="Fanta Conta" userId="e0188fcd74a41856" providerId="LiveId" clId="{D5B5166B-C61C-4C57-A769-561824379DDA}" dt="2025-07-12T14:43:41.569" v="4203" actId="20577"/>
        <pc:sldMkLst>
          <pc:docMk/>
          <pc:sldMk cId="2450035925" sldId="271"/>
        </pc:sldMkLst>
        <pc:spChg chg="add mod">
          <ac:chgData name="Fanta Conta" userId="e0188fcd74a41856" providerId="LiveId" clId="{D5B5166B-C61C-4C57-A769-561824379DDA}" dt="2025-07-12T01:01:55.111" v="2020" actId="20577"/>
          <ac:spMkLst>
            <pc:docMk/>
            <pc:sldMk cId="2450035925" sldId="271"/>
            <ac:spMk id="2" creationId="{FF714354-7BA4-1768-2999-082F493B9678}"/>
          </ac:spMkLst>
        </pc:spChg>
        <pc:spChg chg="mod">
          <ac:chgData name="Fanta Conta" userId="e0188fcd74a41856" providerId="LiveId" clId="{D5B5166B-C61C-4C57-A769-561824379DDA}" dt="2025-07-12T01:35:16.150" v="2363" actId="207"/>
          <ac:spMkLst>
            <pc:docMk/>
            <pc:sldMk cId="2450035925" sldId="271"/>
            <ac:spMk id="3" creationId="{CFFD4325-A748-B423-BEE9-F89123BC0D9E}"/>
          </ac:spMkLst>
        </pc:spChg>
        <pc:spChg chg="add mod">
          <ac:chgData name="Fanta Conta" userId="e0188fcd74a41856" providerId="LiveId" clId="{D5B5166B-C61C-4C57-A769-561824379DDA}" dt="2025-07-12T14:43:41.569" v="4203" actId="20577"/>
          <ac:spMkLst>
            <pc:docMk/>
            <pc:sldMk cId="2450035925" sldId="271"/>
            <ac:spMk id="6" creationId="{200B55E1-7315-7125-9DA2-BC26E4AC5634}"/>
          </ac:spMkLst>
        </pc:spChg>
        <pc:picChg chg="add mod">
          <ac:chgData name="Fanta Conta" userId="e0188fcd74a41856" providerId="LiveId" clId="{D5B5166B-C61C-4C57-A769-561824379DDA}" dt="2025-07-12T01:56:51.585" v="2486" actId="14100"/>
          <ac:picMkLst>
            <pc:docMk/>
            <pc:sldMk cId="2450035925" sldId="271"/>
            <ac:picMk id="4100" creationId="{A2DEF501-E638-7B29-BB7B-BD4F2BAD4072}"/>
          </ac:picMkLst>
        </pc:picChg>
      </pc:sldChg>
      <pc:sldChg chg="addSp delSp modSp add del mod ord">
        <pc:chgData name="Fanta Conta" userId="e0188fcd74a41856" providerId="LiveId" clId="{D5B5166B-C61C-4C57-A769-561824379DDA}" dt="2025-07-11T06:02:22.900" v="306" actId="2696"/>
        <pc:sldMkLst>
          <pc:docMk/>
          <pc:sldMk cId="2514592367" sldId="272"/>
        </pc:sldMkLst>
      </pc:sldChg>
      <pc:sldChg chg="addSp delSp modSp add mod">
        <pc:chgData name="Fanta Conta" userId="e0188fcd74a41856" providerId="LiveId" clId="{D5B5166B-C61C-4C57-A769-561824379DDA}" dt="2025-07-12T01:36:00.944" v="2368" actId="207"/>
        <pc:sldMkLst>
          <pc:docMk/>
          <pc:sldMk cId="1795172665" sldId="273"/>
        </pc:sldMkLst>
        <pc:spChg chg="add mod">
          <ac:chgData name="Fanta Conta" userId="e0188fcd74a41856" providerId="LiveId" clId="{D5B5166B-C61C-4C57-A769-561824379DDA}" dt="2025-07-12T00:51:27.276" v="1929" actId="1076"/>
          <ac:spMkLst>
            <pc:docMk/>
            <pc:sldMk cId="1795172665" sldId="273"/>
            <ac:spMk id="2" creationId="{9D8AE76A-9034-A6C7-1777-2EBC6F4A4F94}"/>
          </ac:spMkLst>
        </pc:spChg>
        <pc:spChg chg="mod">
          <ac:chgData name="Fanta Conta" userId="e0188fcd74a41856" providerId="LiveId" clId="{D5B5166B-C61C-4C57-A769-561824379DDA}" dt="2025-07-12T01:36:00.944" v="2368" actId="207"/>
          <ac:spMkLst>
            <pc:docMk/>
            <pc:sldMk cId="1795172665" sldId="273"/>
            <ac:spMk id="3" creationId="{D725D862-0E6A-F91A-5212-94BC47CEDE06}"/>
          </ac:spMkLst>
        </pc:spChg>
        <pc:picChg chg="add mod modCrop">
          <ac:chgData name="Fanta Conta" userId="e0188fcd74a41856" providerId="LiveId" clId="{D5B5166B-C61C-4C57-A769-561824379DDA}" dt="2025-07-11T05:53:29.203" v="274" actId="1076"/>
          <ac:picMkLst>
            <pc:docMk/>
            <pc:sldMk cId="1795172665" sldId="273"/>
            <ac:picMk id="5" creationId="{0C344D0F-E388-FDB5-F44D-38D46623EAAB}"/>
          </ac:picMkLst>
        </pc:picChg>
        <pc:picChg chg="mod">
          <ac:chgData name="Fanta Conta" userId="e0188fcd74a41856" providerId="LiveId" clId="{D5B5166B-C61C-4C57-A769-561824379DDA}" dt="2025-07-11T05:53:34.242" v="275" actId="1076"/>
          <ac:picMkLst>
            <pc:docMk/>
            <pc:sldMk cId="1795172665" sldId="273"/>
            <ac:picMk id="9" creationId="{65D6A0AE-5755-E296-86ED-17B7C17CBAA4}"/>
          </ac:picMkLst>
        </pc:picChg>
      </pc:sldChg>
      <pc:sldChg chg="addSp modSp add mod">
        <pc:chgData name="Fanta Conta" userId="e0188fcd74a41856" providerId="LiveId" clId="{D5B5166B-C61C-4C57-A769-561824379DDA}" dt="2025-07-12T01:56:13.108" v="2483" actId="1076"/>
        <pc:sldMkLst>
          <pc:docMk/>
          <pc:sldMk cId="1130398241" sldId="274"/>
        </pc:sldMkLst>
        <pc:spChg chg="add mod">
          <ac:chgData name="Fanta Conta" userId="e0188fcd74a41856" providerId="LiveId" clId="{D5B5166B-C61C-4C57-A769-561824379DDA}" dt="2025-07-12T01:56:13.108" v="2483" actId="1076"/>
          <ac:spMkLst>
            <pc:docMk/>
            <pc:sldMk cId="1130398241" sldId="274"/>
            <ac:spMk id="6" creationId="{32D7AD9B-332C-8B2C-8079-2649F2450D75}"/>
          </ac:spMkLst>
        </pc:spChg>
        <pc:spChg chg="add mod">
          <ac:chgData name="Fanta Conta" userId="e0188fcd74a41856" providerId="LiveId" clId="{D5B5166B-C61C-4C57-A769-561824379DDA}" dt="2025-07-12T00:50:41.537" v="1928" actId="20577"/>
          <ac:spMkLst>
            <pc:docMk/>
            <pc:sldMk cId="1130398241" sldId="274"/>
            <ac:spMk id="7" creationId="{35C22081-0464-D38D-AA5E-92162D9CA005}"/>
          </ac:spMkLst>
        </pc:spChg>
        <pc:spChg chg="add mod">
          <ac:chgData name="Fanta Conta" userId="e0188fcd74a41856" providerId="LiveId" clId="{D5B5166B-C61C-4C57-A769-561824379DDA}" dt="2025-07-12T00:52:34.693" v="1942" actId="207"/>
          <ac:spMkLst>
            <pc:docMk/>
            <pc:sldMk cId="1130398241" sldId="274"/>
            <ac:spMk id="8" creationId="{FF9089FC-273E-9972-BEF1-50A024D00FFA}"/>
          </ac:spMkLst>
        </pc:spChg>
        <pc:spChg chg="add mod">
          <ac:chgData name="Fanta Conta" userId="e0188fcd74a41856" providerId="LiveId" clId="{D5B5166B-C61C-4C57-A769-561824379DDA}" dt="2025-07-12T00:52:55.762" v="1949" actId="20577"/>
          <ac:spMkLst>
            <pc:docMk/>
            <pc:sldMk cId="1130398241" sldId="274"/>
            <ac:spMk id="9" creationId="{B4B10702-46EA-2412-C606-CA3FEAC59286}"/>
          </ac:spMkLst>
        </pc:spChg>
        <pc:spChg chg="mod">
          <ac:chgData name="Fanta Conta" userId="e0188fcd74a41856" providerId="LiveId" clId="{D5B5166B-C61C-4C57-A769-561824379DDA}" dt="2025-07-12T01:35:51.511" v="2367" actId="207"/>
          <ac:spMkLst>
            <pc:docMk/>
            <pc:sldMk cId="1130398241" sldId="274"/>
            <ac:spMk id="10" creationId="{645B2BDE-CB99-3B19-E4C8-A86D708C0514}"/>
          </ac:spMkLst>
        </pc:spChg>
        <pc:picChg chg="add mod modCrop">
          <ac:chgData name="Fanta Conta" userId="e0188fcd74a41856" providerId="LiveId" clId="{D5B5166B-C61C-4C57-A769-561824379DDA}" dt="2025-07-12T00:52:22.825" v="1940" actId="1076"/>
          <ac:picMkLst>
            <pc:docMk/>
            <pc:sldMk cId="1130398241" sldId="274"/>
            <ac:picMk id="3" creationId="{55CE6D85-7995-80F5-69BF-521CA2D138B2}"/>
          </ac:picMkLst>
        </pc:picChg>
        <pc:picChg chg="add mod modCrop">
          <ac:chgData name="Fanta Conta" userId="e0188fcd74a41856" providerId="LiveId" clId="{D5B5166B-C61C-4C57-A769-561824379DDA}" dt="2025-07-12T00:07:56.413" v="861" actId="14100"/>
          <ac:picMkLst>
            <pc:docMk/>
            <pc:sldMk cId="1130398241" sldId="274"/>
            <ac:picMk id="5" creationId="{17365E6A-3DC4-0CC8-F724-B0B778ECB7F2}"/>
          </ac:picMkLst>
        </pc:picChg>
      </pc:sldChg>
      <pc:sldChg chg="addSp delSp modSp add mod ord">
        <pc:chgData name="Fanta Conta" userId="e0188fcd74a41856" providerId="LiveId" clId="{D5B5166B-C61C-4C57-A769-561824379DDA}" dt="2025-07-12T01:52:55.686" v="2465" actId="14100"/>
        <pc:sldMkLst>
          <pc:docMk/>
          <pc:sldMk cId="3691766807" sldId="275"/>
        </pc:sldMkLst>
        <pc:spChg chg="mod">
          <ac:chgData name="Fanta Conta" userId="e0188fcd74a41856" providerId="LiveId" clId="{D5B5166B-C61C-4C57-A769-561824379DDA}" dt="2025-07-12T01:44:20.705" v="2418" actId="207"/>
          <ac:spMkLst>
            <pc:docMk/>
            <pc:sldMk cId="3691766807" sldId="275"/>
            <ac:spMk id="4" creationId="{9DFA79F5-1235-1EA5-ED82-C3684E22E903}"/>
          </ac:spMkLst>
        </pc:spChg>
        <pc:spChg chg="add mod">
          <ac:chgData name="Fanta Conta" userId="e0188fcd74a41856" providerId="LiveId" clId="{D5B5166B-C61C-4C57-A769-561824379DDA}" dt="2025-07-12T01:51:47.492" v="2451" actId="20577"/>
          <ac:spMkLst>
            <pc:docMk/>
            <pc:sldMk cId="3691766807" sldId="275"/>
            <ac:spMk id="7" creationId="{D54CCA11-BD95-7F18-8E39-1854573E4742}"/>
          </ac:spMkLst>
        </pc:spChg>
        <pc:spChg chg="add mod">
          <ac:chgData name="Fanta Conta" userId="e0188fcd74a41856" providerId="LiveId" clId="{D5B5166B-C61C-4C57-A769-561824379DDA}" dt="2025-07-12T01:52:48.916" v="2464" actId="1076"/>
          <ac:spMkLst>
            <pc:docMk/>
            <pc:sldMk cId="3691766807" sldId="275"/>
            <ac:spMk id="8" creationId="{D0880E6C-6DA6-B02A-CAC6-4DE0E1FB5BEE}"/>
          </ac:spMkLst>
        </pc:spChg>
        <pc:picChg chg="add mod">
          <ac:chgData name="Fanta Conta" userId="e0188fcd74a41856" providerId="LiveId" clId="{D5B5166B-C61C-4C57-A769-561824379DDA}" dt="2025-07-12T01:52:55.686" v="2465" actId="14100"/>
          <ac:picMkLst>
            <pc:docMk/>
            <pc:sldMk cId="3691766807" sldId="275"/>
            <ac:picMk id="1028" creationId="{886E0411-FE21-33D1-1DDB-4702005CF778}"/>
          </ac:picMkLst>
        </pc:picChg>
      </pc:sldChg>
      <pc:sldChg chg="addSp modSp add mod">
        <pc:chgData name="Fanta Conta" userId="e0188fcd74a41856" providerId="LiveId" clId="{D5B5166B-C61C-4C57-A769-561824379DDA}" dt="2025-07-12T13:41:44.610" v="4068" actId="207"/>
        <pc:sldMkLst>
          <pc:docMk/>
          <pc:sldMk cId="3323376938" sldId="276"/>
        </pc:sldMkLst>
        <pc:spChg chg="add mod">
          <ac:chgData name="Fanta Conta" userId="e0188fcd74a41856" providerId="LiveId" clId="{D5B5166B-C61C-4C57-A769-561824379DDA}" dt="2025-07-12T02:22:47.283" v="2812" actId="1076"/>
          <ac:spMkLst>
            <pc:docMk/>
            <pc:sldMk cId="3323376938" sldId="276"/>
            <ac:spMk id="2" creationId="{C30EDE43-74C6-60BA-16AF-EAB8F6EFCC9C}"/>
          </ac:spMkLst>
        </pc:spChg>
        <pc:spChg chg="mod">
          <ac:chgData name="Fanta Conta" userId="e0188fcd74a41856" providerId="LiveId" clId="{D5B5166B-C61C-4C57-A769-561824379DDA}" dt="2025-07-12T13:41:44.610" v="4068" actId="207"/>
          <ac:spMkLst>
            <pc:docMk/>
            <pc:sldMk cId="3323376938" sldId="276"/>
            <ac:spMk id="3" creationId="{71245408-4DE0-555E-EC45-7996E5A87FD8}"/>
          </ac:spMkLst>
        </pc:spChg>
        <pc:spChg chg="add mod">
          <ac:chgData name="Fanta Conta" userId="e0188fcd74a41856" providerId="LiveId" clId="{D5B5166B-C61C-4C57-A769-561824379DDA}" dt="2025-07-12T13:40:07.302" v="4067" actId="6549"/>
          <ac:spMkLst>
            <pc:docMk/>
            <pc:sldMk cId="3323376938" sldId="276"/>
            <ac:spMk id="6" creationId="{B0013465-076A-F51F-EFB5-5098081F4E9D}"/>
          </ac:spMkLst>
        </pc:spChg>
      </pc:sldChg>
      <pc:sldChg chg="addSp modSp add mod ord">
        <pc:chgData name="Fanta Conta" userId="e0188fcd74a41856" providerId="LiveId" clId="{D5B5166B-C61C-4C57-A769-561824379DDA}" dt="2025-07-12T13:41:54.099" v="4069" actId="207"/>
        <pc:sldMkLst>
          <pc:docMk/>
          <pc:sldMk cId="3028842809" sldId="277"/>
        </pc:sldMkLst>
        <pc:spChg chg="add mod">
          <ac:chgData name="Fanta Conta" userId="e0188fcd74a41856" providerId="LiveId" clId="{D5B5166B-C61C-4C57-A769-561824379DDA}" dt="2025-07-12T01:31:32.298" v="2341" actId="14100"/>
          <ac:spMkLst>
            <pc:docMk/>
            <pc:sldMk cId="3028842809" sldId="277"/>
            <ac:spMk id="2" creationId="{2017ED7A-0C44-4E6F-76C9-6742637FE403}"/>
          </ac:spMkLst>
        </pc:spChg>
        <pc:spChg chg="mod">
          <ac:chgData name="Fanta Conta" userId="e0188fcd74a41856" providerId="LiveId" clId="{D5B5166B-C61C-4C57-A769-561824379DDA}" dt="2025-07-12T13:41:54.099" v="4069" actId="207"/>
          <ac:spMkLst>
            <pc:docMk/>
            <pc:sldMk cId="3028842809" sldId="277"/>
            <ac:spMk id="3" creationId="{DD7F661F-3955-AF10-9469-F75B5F6D43BC}"/>
          </ac:spMkLst>
        </pc:spChg>
        <pc:spChg chg="add mod">
          <ac:chgData name="Fanta Conta" userId="e0188fcd74a41856" providerId="LiveId" clId="{D5B5166B-C61C-4C57-A769-561824379DDA}" dt="2025-07-12T02:24:23.897" v="2824" actId="1076"/>
          <ac:spMkLst>
            <pc:docMk/>
            <pc:sldMk cId="3028842809" sldId="277"/>
            <ac:spMk id="6" creationId="{CD64387F-7194-C07F-CF0F-9E0C0F288AA9}"/>
          </ac:spMkLst>
        </pc:spChg>
      </pc:sldChg>
      <pc:sldChg chg="addSp modSp add mod ord">
        <pc:chgData name="Fanta Conta" userId="e0188fcd74a41856" providerId="LiveId" clId="{D5B5166B-C61C-4C57-A769-561824379DDA}" dt="2025-07-12T01:36:21.533" v="2370" actId="207"/>
        <pc:sldMkLst>
          <pc:docMk/>
          <pc:sldMk cId="2786523415" sldId="278"/>
        </pc:sldMkLst>
        <pc:spChg chg="add mod">
          <ac:chgData name="Fanta Conta" userId="e0188fcd74a41856" providerId="LiveId" clId="{D5B5166B-C61C-4C57-A769-561824379DDA}" dt="2025-07-12T00:30:21.609" v="1033" actId="20577"/>
          <ac:spMkLst>
            <pc:docMk/>
            <pc:sldMk cId="2786523415" sldId="278"/>
            <ac:spMk id="2" creationId="{B8A8E534-D669-ED5D-356B-8CB32582D3AB}"/>
          </ac:spMkLst>
        </pc:spChg>
        <pc:spChg chg="mod">
          <ac:chgData name="Fanta Conta" userId="e0188fcd74a41856" providerId="LiveId" clId="{D5B5166B-C61C-4C57-A769-561824379DDA}" dt="2025-07-12T01:36:21.533" v="2370" actId="207"/>
          <ac:spMkLst>
            <pc:docMk/>
            <pc:sldMk cId="2786523415" sldId="278"/>
            <ac:spMk id="4" creationId="{2FEB1BC9-F46C-F74D-DB4A-15483D55AB5D}"/>
          </ac:spMkLst>
        </pc:spChg>
        <pc:picChg chg="add mod modCrop">
          <ac:chgData name="Fanta Conta" userId="e0188fcd74a41856" providerId="LiveId" clId="{D5B5166B-C61C-4C57-A769-561824379DDA}" dt="2025-07-11T06:01:15.195" v="301" actId="1076"/>
          <ac:picMkLst>
            <pc:docMk/>
            <pc:sldMk cId="2786523415" sldId="278"/>
            <ac:picMk id="3" creationId="{5CA66901-6D95-4B32-93EA-99DF49B0EC08}"/>
          </ac:picMkLst>
        </pc:picChg>
      </pc:sldChg>
      <pc:sldChg chg="addSp modSp add mod">
        <pc:chgData name="Fanta Conta" userId="e0188fcd74a41856" providerId="LiveId" clId="{D5B5166B-C61C-4C57-A769-561824379DDA}" dt="2025-07-12T01:36:35.784" v="2371" actId="207"/>
        <pc:sldMkLst>
          <pc:docMk/>
          <pc:sldMk cId="2657859908" sldId="279"/>
        </pc:sldMkLst>
        <pc:spChg chg="add mod">
          <ac:chgData name="Fanta Conta" userId="e0188fcd74a41856" providerId="LiveId" clId="{D5B5166B-C61C-4C57-A769-561824379DDA}" dt="2025-07-12T00:29:29.759" v="987" actId="1076"/>
          <ac:spMkLst>
            <pc:docMk/>
            <pc:sldMk cId="2657859908" sldId="279"/>
            <ac:spMk id="2" creationId="{0D711CE5-9335-E6C7-6DB0-8B5138597515}"/>
          </ac:spMkLst>
        </pc:spChg>
        <pc:spChg chg="mod">
          <ac:chgData name="Fanta Conta" userId="e0188fcd74a41856" providerId="LiveId" clId="{D5B5166B-C61C-4C57-A769-561824379DDA}" dt="2025-07-12T01:36:35.784" v="2371" actId="207"/>
          <ac:spMkLst>
            <pc:docMk/>
            <pc:sldMk cId="2657859908" sldId="279"/>
            <ac:spMk id="4" creationId="{D2A37987-9813-D5BB-7C15-ACB1F7A4BC16}"/>
          </ac:spMkLst>
        </pc:spChg>
        <pc:picChg chg="add mod modCrop">
          <ac:chgData name="Fanta Conta" userId="e0188fcd74a41856" providerId="LiveId" clId="{D5B5166B-C61C-4C57-A769-561824379DDA}" dt="2025-07-11T06:06:52.600" v="332" actId="1076"/>
          <ac:picMkLst>
            <pc:docMk/>
            <pc:sldMk cId="2657859908" sldId="279"/>
            <ac:picMk id="3" creationId="{9DBDEE43-35A4-B9C1-860C-D3A0E0E5673F}"/>
          </ac:picMkLst>
        </pc:picChg>
        <pc:picChg chg="add mod modCrop">
          <ac:chgData name="Fanta Conta" userId="e0188fcd74a41856" providerId="LiveId" clId="{D5B5166B-C61C-4C57-A769-561824379DDA}" dt="2025-07-11T06:06:56.760" v="333" actId="1076"/>
          <ac:picMkLst>
            <pc:docMk/>
            <pc:sldMk cId="2657859908" sldId="279"/>
            <ac:picMk id="5" creationId="{90C130DD-471A-709E-F704-EF6435E5427A}"/>
          </ac:picMkLst>
        </pc:picChg>
      </pc:sldChg>
      <pc:sldChg chg="addSp delSp modSp add mod">
        <pc:chgData name="Fanta Conta" userId="e0188fcd74a41856" providerId="LiveId" clId="{D5B5166B-C61C-4C57-A769-561824379DDA}" dt="2025-07-12T01:35:40.315" v="2366" actId="207"/>
        <pc:sldMkLst>
          <pc:docMk/>
          <pc:sldMk cId="3021278784" sldId="280"/>
        </pc:sldMkLst>
        <pc:spChg chg="add mod">
          <ac:chgData name="Fanta Conta" userId="e0188fcd74a41856" providerId="LiveId" clId="{D5B5166B-C61C-4C57-A769-561824379DDA}" dt="2025-07-12T00:33:50.108" v="1171" actId="1076"/>
          <ac:spMkLst>
            <pc:docMk/>
            <pc:sldMk cId="3021278784" sldId="280"/>
            <ac:spMk id="6" creationId="{3082118F-B9A6-F158-0FD9-46B847F7BB51}"/>
          </ac:spMkLst>
        </pc:spChg>
        <pc:spChg chg="add mod">
          <ac:chgData name="Fanta Conta" userId="e0188fcd74a41856" providerId="LiveId" clId="{D5B5166B-C61C-4C57-A769-561824379DDA}" dt="2025-07-12T00:39:42.741" v="1425" actId="20577"/>
          <ac:spMkLst>
            <pc:docMk/>
            <pc:sldMk cId="3021278784" sldId="280"/>
            <ac:spMk id="7" creationId="{2C2D8E11-8341-1189-6313-E88638424FAC}"/>
          </ac:spMkLst>
        </pc:spChg>
        <pc:spChg chg="add mod">
          <ac:chgData name="Fanta Conta" userId="e0188fcd74a41856" providerId="LiveId" clId="{D5B5166B-C61C-4C57-A769-561824379DDA}" dt="2025-07-12T00:58:59.702" v="1972" actId="1076"/>
          <ac:spMkLst>
            <pc:docMk/>
            <pc:sldMk cId="3021278784" sldId="280"/>
            <ac:spMk id="8" creationId="{DABAC146-B0C0-6FC5-6EF0-1A83A0DB02C6}"/>
          </ac:spMkLst>
        </pc:spChg>
        <pc:spChg chg="mod">
          <ac:chgData name="Fanta Conta" userId="e0188fcd74a41856" providerId="LiveId" clId="{D5B5166B-C61C-4C57-A769-561824379DDA}" dt="2025-07-12T01:35:40.315" v="2366" actId="207"/>
          <ac:spMkLst>
            <pc:docMk/>
            <pc:sldMk cId="3021278784" sldId="280"/>
            <ac:spMk id="9" creationId="{B74A2342-C99D-0FCD-33E6-BB2479411155}"/>
          </ac:spMkLst>
        </pc:spChg>
        <pc:picChg chg="add mod modCrop">
          <ac:chgData name="Fanta Conta" userId="e0188fcd74a41856" providerId="LiveId" clId="{D5B5166B-C61C-4C57-A769-561824379DDA}" dt="2025-07-12T00:38:08.402" v="1346" actId="1076"/>
          <ac:picMkLst>
            <pc:docMk/>
            <pc:sldMk cId="3021278784" sldId="280"/>
            <ac:picMk id="5" creationId="{DB833620-773C-1FED-209A-4EAAC9FA4D4C}"/>
          </ac:picMkLst>
        </pc:picChg>
      </pc:sldChg>
      <pc:sldChg chg="addSp modSp add mod">
        <pc:chgData name="Fanta Conta" userId="e0188fcd74a41856" providerId="LiveId" clId="{D5B5166B-C61C-4C57-A769-561824379DDA}" dt="2025-07-12T01:35:35.569" v="2365" actId="207"/>
        <pc:sldMkLst>
          <pc:docMk/>
          <pc:sldMk cId="926103685" sldId="281"/>
        </pc:sldMkLst>
        <pc:spChg chg="add mod">
          <ac:chgData name="Fanta Conta" userId="e0188fcd74a41856" providerId="LiveId" clId="{D5B5166B-C61C-4C57-A769-561824379DDA}" dt="2025-07-12T00:37:35.774" v="1343" actId="1076"/>
          <ac:spMkLst>
            <pc:docMk/>
            <pc:sldMk cId="926103685" sldId="281"/>
            <ac:spMk id="2" creationId="{A582B3C9-84F8-5BE6-3516-35E31867DBE4}"/>
          </ac:spMkLst>
        </pc:spChg>
        <pc:spChg chg="add mod">
          <ac:chgData name="Fanta Conta" userId="e0188fcd74a41856" providerId="LiveId" clId="{D5B5166B-C61C-4C57-A769-561824379DDA}" dt="2025-07-12T01:12:59.436" v="2256" actId="6549"/>
          <ac:spMkLst>
            <pc:docMk/>
            <pc:sldMk cId="926103685" sldId="281"/>
            <ac:spMk id="4" creationId="{D2058965-2DC3-AAA9-DE77-20253897FE8D}"/>
          </ac:spMkLst>
        </pc:spChg>
        <pc:spChg chg="add mod">
          <ac:chgData name="Fanta Conta" userId="e0188fcd74a41856" providerId="LiveId" clId="{D5B5166B-C61C-4C57-A769-561824379DDA}" dt="2025-07-12T00:59:33.974" v="1974" actId="1076"/>
          <ac:spMkLst>
            <pc:docMk/>
            <pc:sldMk cId="926103685" sldId="281"/>
            <ac:spMk id="5" creationId="{46EA363B-2BAD-7BF3-55E5-5A6B7F23F8E0}"/>
          </ac:spMkLst>
        </pc:spChg>
        <pc:spChg chg="mod">
          <ac:chgData name="Fanta Conta" userId="e0188fcd74a41856" providerId="LiveId" clId="{D5B5166B-C61C-4C57-A769-561824379DDA}" dt="2025-07-12T01:35:35.569" v="2365" actId="207"/>
          <ac:spMkLst>
            <pc:docMk/>
            <pc:sldMk cId="926103685" sldId="281"/>
            <ac:spMk id="6" creationId="{C2EE7F0F-5F12-977C-5E39-F7F1D5B1B521}"/>
          </ac:spMkLst>
        </pc:spChg>
        <pc:picChg chg="mod">
          <ac:chgData name="Fanta Conta" userId="e0188fcd74a41856" providerId="LiveId" clId="{D5B5166B-C61C-4C57-A769-561824379DDA}" dt="2025-07-12T00:37:27.135" v="1342" actId="1076"/>
          <ac:picMkLst>
            <pc:docMk/>
            <pc:sldMk cId="926103685" sldId="281"/>
            <ac:picMk id="3" creationId="{46902E42-557F-BE9A-34C5-42DD86E37A5C}"/>
          </ac:picMkLst>
        </pc:picChg>
      </pc:sldChg>
      <pc:sldChg chg="addSp modSp add mod ord">
        <pc:chgData name="Fanta Conta" userId="e0188fcd74a41856" providerId="LiveId" clId="{D5B5166B-C61C-4C57-A769-561824379DDA}" dt="2025-07-12T17:23:38.012" v="4207"/>
        <pc:sldMkLst>
          <pc:docMk/>
          <pc:sldMk cId="3073654254" sldId="282"/>
        </pc:sldMkLst>
        <pc:spChg chg="add mod">
          <ac:chgData name="Fanta Conta" userId="e0188fcd74a41856" providerId="LiveId" clId="{D5B5166B-C61C-4C57-A769-561824379DDA}" dt="2025-07-12T02:17:41.476" v="2628" actId="20577"/>
          <ac:spMkLst>
            <pc:docMk/>
            <pc:sldMk cId="3073654254" sldId="282"/>
            <ac:spMk id="2" creationId="{3E55B8E6-A97E-C855-58BB-B8EEEE6D04B5}"/>
          </ac:spMkLst>
        </pc:spChg>
        <pc:spChg chg="add mod">
          <ac:chgData name="Fanta Conta" userId="e0188fcd74a41856" providerId="LiveId" clId="{D5B5166B-C61C-4C57-A769-561824379DDA}" dt="2025-07-12T02:17:26.834" v="2624" actId="1076"/>
          <ac:spMkLst>
            <pc:docMk/>
            <pc:sldMk cId="3073654254" sldId="282"/>
            <ac:spMk id="3" creationId="{4794482D-DBB0-649C-E66B-C7F43929FAC1}"/>
          </ac:spMkLst>
        </pc:spChg>
        <pc:spChg chg="mod">
          <ac:chgData name="Fanta Conta" userId="e0188fcd74a41856" providerId="LiveId" clId="{D5B5166B-C61C-4C57-A769-561824379DDA}" dt="2025-07-12T01:37:02.311" v="2372" actId="207"/>
          <ac:spMkLst>
            <pc:docMk/>
            <pc:sldMk cId="3073654254" sldId="282"/>
            <ac:spMk id="4" creationId="{5F469D3A-A6BB-794E-8A82-0EC147199EE6}"/>
          </ac:spMkLst>
        </pc:spChg>
        <pc:picChg chg="mod">
          <ac:chgData name="Fanta Conta" userId="e0188fcd74a41856" providerId="LiveId" clId="{D5B5166B-C61C-4C57-A769-561824379DDA}" dt="2025-07-12T02:15:55.628" v="2588" actId="1076"/>
          <ac:picMkLst>
            <pc:docMk/>
            <pc:sldMk cId="3073654254" sldId="282"/>
            <ac:picMk id="5122" creationId="{72D46D7E-3847-0D01-5D32-68312260AEC7}"/>
          </ac:picMkLst>
        </pc:picChg>
      </pc:sldChg>
      <pc:sldChg chg="delSp modSp add mod">
        <pc:chgData name="Fanta Conta" userId="e0188fcd74a41856" providerId="LiveId" clId="{D5B5166B-C61C-4C57-A769-561824379DDA}" dt="2025-07-12T13:42:00.635" v="4070" actId="478"/>
        <pc:sldMkLst>
          <pc:docMk/>
          <pc:sldMk cId="2184798343" sldId="283"/>
        </pc:sldMkLst>
        <pc:spChg chg="mod">
          <ac:chgData name="Fanta Conta" userId="e0188fcd74a41856" providerId="LiveId" clId="{D5B5166B-C61C-4C57-A769-561824379DDA}" dt="2025-07-12T01:32:11.858" v="2357" actId="255"/>
          <ac:spMkLst>
            <pc:docMk/>
            <pc:sldMk cId="2184798343" sldId="283"/>
            <ac:spMk id="2" creationId="{4740F546-5C9D-909D-6411-B7666DFFCA2F}"/>
          </ac:spMkLst>
        </pc:spChg>
      </pc:sldChg>
      <pc:sldChg chg="delSp add del mod ord">
        <pc:chgData name="Fanta Conta" userId="e0188fcd74a41856" providerId="LiveId" clId="{D5B5166B-C61C-4C57-A769-561824379DDA}" dt="2025-07-12T12:15:16.182" v="2995" actId="2696"/>
        <pc:sldMkLst>
          <pc:docMk/>
          <pc:sldMk cId="1551657220" sldId="284"/>
        </pc:sldMkLst>
      </pc:sldChg>
      <pc:sldChg chg="modSp new mod">
        <pc:chgData name="Fanta Conta" userId="e0188fcd74a41856" providerId="LiveId" clId="{D5B5166B-C61C-4C57-A769-561824379DDA}" dt="2025-07-12T12:36:59.079" v="3705" actId="20577"/>
        <pc:sldMkLst>
          <pc:docMk/>
          <pc:sldMk cId="2402510028" sldId="284"/>
        </pc:sldMkLst>
        <pc:spChg chg="mod">
          <ac:chgData name="Fanta Conta" userId="e0188fcd74a41856" providerId="LiveId" clId="{D5B5166B-C61C-4C57-A769-561824379DDA}" dt="2025-07-12T12:19:21.817" v="3066" actId="122"/>
          <ac:spMkLst>
            <pc:docMk/>
            <pc:sldMk cId="2402510028" sldId="284"/>
            <ac:spMk id="2" creationId="{61695713-2C56-E652-2E85-3C0C2E53EF2D}"/>
          </ac:spMkLst>
        </pc:spChg>
        <pc:spChg chg="mod">
          <ac:chgData name="Fanta Conta" userId="e0188fcd74a41856" providerId="LiveId" clId="{D5B5166B-C61C-4C57-A769-561824379DDA}" dt="2025-07-12T12:36:59.079" v="3705" actId="20577"/>
          <ac:spMkLst>
            <pc:docMk/>
            <pc:sldMk cId="2402510028" sldId="284"/>
            <ac:spMk id="3" creationId="{6D86567E-05B8-E456-2DB0-821C329A89F9}"/>
          </ac:spMkLst>
        </pc:spChg>
      </pc:sldChg>
      <pc:sldChg chg="modSp add del mod">
        <pc:chgData name="Fanta Conta" userId="e0188fcd74a41856" providerId="LiveId" clId="{D5B5166B-C61C-4C57-A769-561824379DDA}" dt="2025-07-12T12:18:46.267" v="3049" actId="2696"/>
        <pc:sldMkLst>
          <pc:docMk/>
          <pc:sldMk cId="3782052969" sldId="284"/>
        </pc:sldMkLst>
      </pc:sldChg>
      <pc:sldChg chg="addSp delSp modSp add del mod">
        <pc:chgData name="Fanta Conta" userId="e0188fcd74a41856" providerId="LiveId" clId="{D5B5166B-C61C-4C57-A769-561824379DDA}" dt="2025-07-21T03:19:24.563" v="4325" actId="2696"/>
        <pc:sldMkLst>
          <pc:docMk/>
          <pc:sldMk cId="3825355107" sldId="285"/>
        </pc:sldMkLst>
        <pc:spChg chg="add mod">
          <ac:chgData name="Fanta Conta" userId="e0188fcd74a41856" providerId="LiveId" clId="{D5B5166B-C61C-4C57-A769-561824379DDA}" dt="2025-07-19T01:08:23.142" v="4227" actId="255"/>
          <ac:spMkLst>
            <pc:docMk/>
            <pc:sldMk cId="3825355107" sldId="285"/>
            <ac:spMk id="5" creationId="{747C7D78-DA4D-802C-28BC-B02169040DAE}"/>
          </ac:spMkLst>
        </pc:spChg>
        <pc:picChg chg="add mod">
          <ac:chgData name="Fanta Conta" userId="e0188fcd74a41856" providerId="LiveId" clId="{D5B5166B-C61C-4C57-A769-561824379DDA}" dt="2025-07-19T00:56:50.592" v="4224" actId="1076"/>
          <ac:picMkLst>
            <pc:docMk/>
            <pc:sldMk cId="3825355107" sldId="285"/>
            <ac:picMk id="4" creationId="{7BA5FAC1-94D7-E362-7300-6A0AC14BB232}"/>
          </ac:picMkLst>
        </pc:picChg>
      </pc:sldChg>
      <pc:sldChg chg="addSp delSp modSp add del mod">
        <pc:chgData name="Fanta Conta" userId="e0188fcd74a41856" providerId="LiveId" clId="{D5B5166B-C61C-4C57-A769-561824379DDA}" dt="2025-07-21T03:19:18.546" v="4324" actId="2696"/>
        <pc:sldMkLst>
          <pc:docMk/>
          <pc:sldMk cId="4090455904" sldId="286"/>
        </pc:sldMkLst>
        <pc:spChg chg="mod">
          <ac:chgData name="Fanta Conta" userId="e0188fcd74a41856" providerId="LiveId" clId="{D5B5166B-C61C-4C57-A769-561824379DDA}" dt="2025-07-19T02:26:00.425" v="4296" actId="1076"/>
          <ac:spMkLst>
            <pc:docMk/>
            <pc:sldMk cId="4090455904" sldId="286"/>
            <ac:spMk id="5" creationId="{ACD3BCB7-52A7-0FD0-A241-A4879B7A65CC}"/>
          </ac:spMkLst>
        </pc:spChg>
        <pc:picChg chg="add mod">
          <ac:chgData name="Fanta Conta" userId="e0188fcd74a41856" providerId="LiveId" clId="{D5B5166B-C61C-4C57-A769-561824379DDA}" dt="2025-07-19T02:26:27.658" v="4301" actId="14100"/>
          <ac:picMkLst>
            <pc:docMk/>
            <pc:sldMk cId="4090455904" sldId="286"/>
            <ac:picMk id="3" creationId="{C99DB63D-3ED9-2B81-9FD9-799BD168C5F8}"/>
          </ac:picMkLst>
        </pc:picChg>
        <pc:picChg chg="add mod">
          <ac:chgData name="Fanta Conta" userId="e0188fcd74a41856" providerId="LiveId" clId="{D5B5166B-C61C-4C57-A769-561824379DDA}" dt="2025-07-19T02:26:23.639" v="4300" actId="14100"/>
          <ac:picMkLst>
            <pc:docMk/>
            <pc:sldMk cId="4090455904" sldId="286"/>
            <ac:picMk id="7" creationId="{6D1281B3-721E-D274-1C66-129375059D1E}"/>
          </ac:picMkLst>
        </pc:picChg>
      </pc:sldChg>
      <pc:sldChg chg="addSp delSp modSp add del mod">
        <pc:chgData name="Fanta Conta" userId="e0188fcd74a41856" providerId="LiveId" clId="{D5B5166B-C61C-4C57-A769-561824379DDA}" dt="2025-07-21T03:19:12.178" v="4323" actId="2696"/>
        <pc:sldMkLst>
          <pc:docMk/>
          <pc:sldMk cId="4071139309" sldId="287"/>
        </pc:sldMkLst>
        <pc:spChg chg="mod">
          <ac:chgData name="Fanta Conta" userId="e0188fcd74a41856" providerId="LiveId" clId="{D5B5166B-C61C-4C57-A769-561824379DDA}" dt="2025-07-21T03:17:25.287" v="4319" actId="1076"/>
          <ac:spMkLst>
            <pc:docMk/>
            <pc:sldMk cId="4071139309" sldId="287"/>
            <ac:spMk id="5" creationId="{2E6A1E61-B27A-D3EE-DEB7-EB1EF0CCE460}"/>
          </ac:spMkLst>
        </pc:spChg>
        <pc:picChg chg="del">
          <ac:chgData name="Fanta Conta" userId="e0188fcd74a41856" providerId="LiveId" clId="{D5B5166B-C61C-4C57-A769-561824379DDA}" dt="2025-07-21T03:15:17.908" v="4304" actId="478"/>
          <ac:picMkLst>
            <pc:docMk/>
            <pc:sldMk cId="4071139309" sldId="287"/>
            <ac:picMk id="3" creationId="{BAEC502E-E9F3-ADA7-ACDF-236A5F9E93B7}"/>
          </ac:picMkLst>
        </pc:picChg>
        <pc:picChg chg="add mod modCrop">
          <ac:chgData name="Fanta Conta" userId="e0188fcd74a41856" providerId="LiveId" clId="{D5B5166B-C61C-4C57-A769-561824379DDA}" dt="2025-07-21T03:17:47.070" v="4322" actId="732"/>
          <ac:picMkLst>
            <pc:docMk/>
            <pc:sldMk cId="4071139309" sldId="287"/>
            <ac:picMk id="4" creationId="{0D94DC60-8F80-B4C6-15CD-C2D751FEEB67}"/>
          </ac:picMkLst>
        </pc:picChg>
        <pc:picChg chg="del">
          <ac:chgData name="Fanta Conta" userId="e0188fcd74a41856" providerId="LiveId" clId="{D5B5166B-C61C-4C57-A769-561824379DDA}" dt="2025-07-21T03:15:15.666" v="4303" actId="478"/>
          <ac:picMkLst>
            <pc:docMk/>
            <pc:sldMk cId="4071139309" sldId="287"/>
            <ac:picMk id="7" creationId="{93A59239-3980-0EDB-F8EE-F6F702905B9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188C8-3538-40CD-BA0E-0E2EC7A14DEE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E76CFA1-B1F7-4F29-A70B-CEE66A92280D}">
      <dgm:prSet phldrT="[Text]"/>
      <dgm:spPr/>
      <dgm:t>
        <a:bodyPr/>
        <a:lstStyle/>
        <a:p>
          <a:pPr algn="ctr"/>
          <a:r>
            <a:rPr lang="en-CA" b="1" dirty="0"/>
            <a:t>1. Importing Libraries</a:t>
          </a:r>
        </a:p>
      </dgm:t>
    </dgm:pt>
    <dgm:pt modelId="{0CD396D4-8C99-4ECE-A4D4-2BD60D828D79}" type="parTrans" cxnId="{FEDA7A61-6629-46F9-8B05-3BB61628AC14}">
      <dgm:prSet/>
      <dgm:spPr/>
      <dgm:t>
        <a:bodyPr/>
        <a:lstStyle/>
        <a:p>
          <a:endParaRPr lang="en-CA"/>
        </a:p>
      </dgm:t>
    </dgm:pt>
    <dgm:pt modelId="{474E5B24-E0B6-49BB-80A3-F28A9B87B261}" type="sibTrans" cxnId="{FEDA7A61-6629-46F9-8B05-3BB61628AC14}">
      <dgm:prSet/>
      <dgm:spPr/>
      <dgm:t>
        <a:bodyPr/>
        <a:lstStyle/>
        <a:p>
          <a:endParaRPr lang="en-CA"/>
        </a:p>
      </dgm:t>
    </dgm:pt>
    <dgm:pt modelId="{4CD4DE63-4497-4B5C-AF52-F38683B328F4}">
      <dgm:prSet phldrT="[Text]"/>
      <dgm:spPr/>
      <dgm:t>
        <a:bodyPr/>
        <a:lstStyle/>
        <a:p>
          <a:r>
            <a:rPr lang="en-CA" b="1" dirty="0"/>
            <a:t>2. Checked Data Distribution</a:t>
          </a:r>
        </a:p>
      </dgm:t>
    </dgm:pt>
    <dgm:pt modelId="{FF246CBC-8AAD-4706-97D5-DA7A1AF81E55}" type="parTrans" cxnId="{386FB5B6-B3B8-4392-A384-70DAD96D400C}">
      <dgm:prSet/>
      <dgm:spPr/>
      <dgm:t>
        <a:bodyPr/>
        <a:lstStyle/>
        <a:p>
          <a:endParaRPr lang="en-CA"/>
        </a:p>
      </dgm:t>
    </dgm:pt>
    <dgm:pt modelId="{D8A2BF8E-0C10-4BDD-828F-B286FABD72CC}" type="sibTrans" cxnId="{386FB5B6-B3B8-4392-A384-70DAD96D400C}">
      <dgm:prSet/>
      <dgm:spPr/>
      <dgm:t>
        <a:bodyPr/>
        <a:lstStyle/>
        <a:p>
          <a:endParaRPr lang="en-CA"/>
        </a:p>
      </dgm:t>
    </dgm:pt>
    <dgm:pt modelId="{4B12F37D-0136-4A6B-9BED-D352AE5AFCEA}">
      <dgm:prSet phldrT="[Text]"/>
      <dgm:spPr/>
      <dgm:t>
        <a:bodyPr/>
        <a:lstStyle/>
        <a:p>
          <a:r>
            <a:rPr lang="en-CA" b="1" dirty="0"/>
            <a:t>3. Worked on Missing Values</a:t>
          </a:r>
        </a:p>
      </dgm:t>
    </dgm:pt>
    <dgm:pt modelId="{8B305922-A958-4309-8B19-F541E21C2713}" type="parTrans" cxnId="{F221E6BD-3D87-4EC8-B9AE-7404C1F74C58}">
      <dgm:prSet/>
      <dgm:spPr/>
      <dgm:t>
        <a:bodyPr/>
        <a:lstStyle/>
        <a:p>
          <a:endParaRPr lang="en-CA"/>
        </a:p>
      </dgm:t>
    </dgm:pt>
    <dgm:pt modelId="{75549B30-2953-4322-80F3-384E49A7921A}" type="sibTrans" cxnId="{F221E6BD-3D87-4EC8-B9AE-7404C1F74C58}">
      <dgm:prSet/>
      <dgm:spPr/>
      <dgm:t>
        <a:bodyPr/>
        <a:lstStyle/>
        <a:p>
          <a:endParaRPr lang="en-CA"/>
        </a:p>
      </dgm:t>
    </dgm:pt>
    <dgm:pt modelId="{6808C54C-B4A0-4E18-9CCF-D959822F6F4D}">
      <dgm:prSet phldrT="[Text]"/>
      <dgm:spPr/>
      <dgm:t>
        <a:bodyPr/>
        <a:lstStyle/>
        <a:p>
          <a:r>
            <a:rPr lang="en-CA" b="1" dirty="0"/>
            <a:t>4. Checked for Spelling errors &amp; spaces</a:t>
          </a:r>
        </a:p>
      </dgm:t>
    </dgm:pt>
    <dgm:pt modelId="{693BD774-5F46-43A0-B1E1-1780E46E4789}" type="parTrans" cxnId="{CBD2CF62-890D-4FA0-927B-01E625E4BE41}">
      <dgm:prSet/>
      <dgm:spPr/>
      <dgm:t>
        <a:bodyPr/>
        <a:lstStyle/>
        <a:p>
          <a:endParaRPr lang="en-CA"/>
        </a:p>
      </dgm:t>
    </dgm:pt>
    <dgm:pt modelId="{C6E011F9-B919-4BDE-93EF-00241F8DFFED}" type="sibTrans" cxnId="{CBD2CF62-890D-4FA0-927B-01E625E4BE41}">
      <dgm:prSet/>
      <dgm:spPr/>
      <dgm:t>
        <a:bodyPr/>
        <a:lstStyle/>
        <a:p>
          <a:endParaRPr lang="en-CA"/>
        </a:p>
      </dgm:t>
    </dgm:pt>
    <dgm:pt modelId="{DC1EE2B6-3FCB-4CD0-9292-AF0C875EA20B}">
      <dgm:prSet phldrT="[Text]"/>
      <dgm:spPr/>
      <dgm:t>
        <a:bodyPr/>
        <a:lstStyle/>
        <a:p>
          <a:r>
            <a:rPr lang="en-CA" b="1" dirty="0"/>
            <a:t>5. Filled the missing values</a:t>
          </a:r>
        </a:p>
      </dgm:t>
    </dgm:pt>
    <dgm:pt modelId="{25D2BB9C-B2BE-49C6-AB52-972BC975A7A4}" type="parTrans" cxnId="{E156950F-3B62-4D2E-ABAA-D8DC88F8A3C7}">
      <dgm:prSet/>
      <dgm:spPr/>
      <dgm:t>
        <a:bodyPr/>
        <a:lstStyle/>
        <a:p>
          <a:endParaRPr lang="en-CA"/>
        </a:p>
      </dgm:t>
    </dgm:pt>
    <dgm:pt modelId="{2EA92BD4-1C8A-4E51-8E3D-7DA4371D5AAB}" type="sibTrans" cxnId="{E156950F-3B62-4D2E-ABAA-D8DC88F8A3C7}">
      <dgm:prSet/>
      <dgm:spPr/>
      <dgm:t>
        <a:bodyPr/>
        <a:lstStyle/>
        <a:p>
          <a:endParaRPr lang="en-CA"/>
        </a:p>
      </dgm:t>
    </dgm:pt>
    <dgm:pt modelId="{E91BEC07-3C96-458F-97E8-16D7F734F205}">
      <dgm:prSet phldrT="[Text]"/>
      <dgm:spPr/>
      <dgm:t>
        <a:bodyPr/>
        <a:lstStyle/>
        <a:p>
          <a:r>
            <a:rPr lang="en-CA" b="1" dirty="0"/>
            <a:t>6. Confirmed that data was cleaned</a:t>
          </a:r>
        </a:p>
      </dgm:t>
    </dgm:pt>
    <dgm:pt modelId="{6B62D3F2-7477-4846-91C6-29A241405593}" type="parTrans" cxnId="{6340E6AE-F7A4-4329-96C4-3BC467D0F57E}">
      <dgm:prSet/>
      <dgm:spPr/>
      <dgm:t>
        <a:bodyPr/>
        <a:lstStyle/>
        <a:p>
          <a:endParaRPr lang="en-CA"/>
        </a:p>
      </dgm:t>
    </dgm:pt>
    <dgm:pt modelId="{6C35AB16-0FF5-4B69-9DFB-E638487A2F08}" type="sibTrans" cxnId="{6340E6AE-F7A4-4329-96C4-3BC467D0F57E}">
      <dgm:prSet/>
      <dgm:spPr/>
      <dgm:t>
        <a:bodyPr/>
        <a:lstStyle/>
        <a:p>
          <a:endParaRPr lang="en-CA"/>
        </a:p>
      </dgm:t>
    </dgm:pt>
    <dgm:pt modelId="{1AFB38AC-C167-43E2-960F-5AC069D76899}">
      <dgm:prSet phldrT="[Text]"/>
      <dgm:spPr/>
      <dgm:t>
        <a:bodyPr/>
        <a:lstStyle/>
        <a:p>
          <a:r>
            <a:rPr lang="en-CA" b="1" dirty="0"/>
            <a:t>7. Carried out detailed Analysis</a:t>
          </a:r>
        </a:p>
      </dgm:t>
    </dgm:pt>
    <dgm:pt modelId="{25066B8E-DF85-4BC6-914B-F3FD27BF11AE}" type="parTrans" cxnId="{E5F5D9EA-636E-4C36-86F4-AC03AEE718DA}">
      <dgm:prSet/>
      <dgm:spPr/>
      <dgm:t>
        <a:bodyPr/>
        <a:lstStyle/>
        <a:p>
          <a:endParaRPr lang="en-CA"/>
        </a:p>
      </dgm:t>
    </dgm:pt>
    <dgm:pt modelId="{CB599C05-023C-4F3D-803C-1AD36345BF25}" type="sibTrans" cxnId="{E5F5D9EA-636E-4C36-86F4-AC03AEE718DA}">
      <dgm:prSet/>
      <dgm:spPr/>
      <dgm:t>
        <a:bodyPr/>
        <a:lstStyle/>
        <a:p>
          <a:endParaRPr lang="en-CA"/>
        </a:p>
      </dgm:t>
    </dgm:pt>
    <dgm:pt modelId="{25F70076-D9B6-4EAF-BECB-8847F9853AF6}">
      <dgm:prSet phldrT="[Text]"/>
      <dgm:spPr/>
      <dgm:t>
        <a:bodyPr/>
        <a:lstStyle/>
        <a:p>
          <a:r>
            <a:rPr lang="en-CA" b="1" dirty="0"/>
            <a:t>8. Visualizations</a:t>
          </a:r>
        </a:p>
      </dgm:t>
    </dgm:pt>
    <dgm:pt modelId="{83FCF3A7-0564-467C-B47C-300E68A54331}" type="parTrans" cxnId="{06E70943-0467-4C81-A30C-E4753EF30B75}">
      <dgm:prSet/>
      <dgm:spPr/>
      <dgm:t>
        <a:bodyPr/>
        <a:lstStyle/>
        <a:p>
          <a:endParaRPr lang="en-CA"/>
        </a:p>
      </dgm:t>
    </dgm:pt>
    <dgm:pt modelId="{57A0B308-DC40-4D03-A57E-20E39C105DDB}" type="sibTrans" cxnId="{06E70943-0467-4C81-A30C-E4753EF30B75}">
      <dgm:prSet/>
      <dgm:spPr/>
      <dgm:t>
        <a:bodyPr/>
        <a:lstStyle/>
        <a:p>
          <a:endParaRPr lang="en-CA"/>
        </a:p>
      </dgm:t>
    </dgm:pt>
    <dgm:pt modelId="{4226E218-6D2B-49EC-8C50-34A589933359}">
      <dgm:prSet phldrT="[Text]"/>
      <dgm:spPr/>
      <dgm:t>
        <a:bodyPr/>
        <a:lstStyle/>
        <a:p>
          <a:r>
            <a:rPr lang="en-CA" b="1" dirty="0"/>
            <a:t>9. Insights, Conclusions &amp; Recommendations</a:t>
          </a:r>
        </a:p>
      </dgm:t>
    </dgm:pt>
    <dgm:pt modelId="{5FAC45DC-4880-486A-91DC-54F0DEDCD833}" type="parTrans" cxnId="{E418FA8D-2626-4723-BB24-AA4D4976E8AF}">
      <dgm:prSet/>
      <dgm:spPr/>
      <dgm:t>
        <a:bodyPr/>
        <a:lstStyle/>
        <a:p>
          <a:endParaRPr lang="en-CA"/>
        </a:p>
      </dgm:t>
    </dgm:pt>
    <dgm:pt modelId="{E463BFC3-5457-4475-B5D1-4C439EF08140}" type="sibTrans" cxnId="{E418FA8D-2626-4723-BB24-AA4D4976E8AF}">
      <dgm:prSet/>
      <dgm:spPr/>
      <dgm:t>
        <a:bodyPr/>
        <a:lstStyle/>
        <a:p>
          <a:endParaRPr lang="en-CA"/>
        </a:p>
      </dgm:t>
    </dgm:pt>
    <dgm:pt modelId="{7917191C-36C9-4F4C-B052-D02D57131970}" type="pres">
      <dgm:prSet presAssocID="{EE8188C8-3538-40CD-BA0E-0E2EC7A14DEE}" presName="diagram" presStyleCnt="0">
        <dgm:presLayoutVars>
          <dgm:dir/>
          <dgm:resizeHandles val="exact"/>
        </dgm:presLayoutVars>
      </dgm:prSet>
      <dgm:spPr/>
    </dgm:pt>
    <dgm:pt modelId="{006D302D-B294-40EA-8D1C-AB670BAAFFCD}" type="pres">
      <dgm:prSet presAssocID="{3E76CFA1-B1F7-4F29-A70B-CEE66A92280D}" presName="node" presStyleLbl="node1" presStyleIdx="0" presStyleCnt="9">
        <dgm:presLayoutVars>
          <dgm:bulletEnabled val="1"/>
        </dgm:presLayoutVars>
      </dgm:prSet>
      <dgm:spPr/>
    </dgm:pt>
    <dgm:pt modelId="{B7300562-9B40-4E8A-85BA-2FEE227D0C21}" type="pres">
      <dgm:prSet presAssocID="{474E5B24-E0B6-49BB-80A3-F28A9B87B261}" presName="sibTrans" presStyleCnt="0"/>
      <dgm:spPr/>
    </dgm:pt>
    <dgm:pt modelId="{EE936553-7EF3-4526-87B9-1D6DD7469B89}" type="pres">
      <dgm:prSet presAssocID="{4CD4DE63-4497-4B5C-AF52-F38683B328F4}" presName="node" presStyleLbl="node1" presStyleIdx="1" presStyleCnt="9">
        <dgm:presLayoutVars>
          <dgm:bulletEnabled val="1"/>
        </dgm:presLayoutVars>
      </dgm:prSet>
      <dgm:spPr/>
    </dgm:pt>
    <dgm:pt modelId="{3460CDC2-780A-4B94-944F-FC776D711AEA}" type="pres">
      <dgm:prSet presAssocID="{D8A2BF8E-0C10-4BDD-828F-B286FABD72CC}" presName="sibTrans" presStyleCnt="0"/>
      <dgm:spPr/>
    </dgm:pt>
    <dgm:pt modelId="{019BAC4B-DFF9-47B0-93F0-12CE2A2710DF}" type="pres">
      <dgm:prSet presAssocID="{4B12F37D-0136-4A6B-9BED-D352AE5AFCEA}" presName="node" presStyleLbl="node1" presStyleIdx="2" presStyleCnt="9">
        <dgm:presLayoutVars>
          <dgm:bulletEnabled val="1"/>
        </dgm:presLayoutVars>
      </dgm:prSet>
      <dgm:spPr/>
    </dgm:pt>
    <dgm:pt modelId="{75F36921-33C7-4774-86D9-9F11D159F6DD}" type="pres">
      <dgm:prSet presAssocID="{75549B30-2953-4322-80F3-384E49A7921A}" presName="sibTrans" presStyleCnt="0"/>
      <dgm:spPr/>
    </dgm:pt>
    <dgm:pt modelId="{C1ECB669-EEE6-4BD7-8554-23F27CF5DC82}" type="pres">
      <dgm:prSet presAssocID="{6808C54C-B4A0-4E18-9CCF-D959822F6F4D}" presName="node" presStyleLbl="node1" presStyleIdx="3" presStyleCnt="9">
        <dgm:presLayoutVars>
          <dgm:bulletEnabled val="1"/>
        </dgm:presLayoutVars>
      </dgm:prSet>
      <dgm:spPr/>
    </dgm:pt>
    <dgm:pt modelId="{A37D4E14-6822-4E58-ABD8-2FE60192AFDA}" type="pres">
      <dgm:prSet presAssocID="{C6E011F9-B919-4BDE-93EF-00241F8DFFED}" presName="sibTrans" presStyleCnt="0"/>
      <dgm:spPr/>
    </dgm:pt>
    <dgm:pt modelId="{0A30E0B9-1DE5-43AB-90D2-6583B00CB505}" type="pres">
      <dgm:prSet presAssocID="{DC1EE2B6-3FCB-4CD0-9292-AF0C875EA20B}" presName="node" presStyleLbl="node1" presStyleIdx="4" presStyleCnt="9">
        <dgm:presLayoutVars>
          <dgm:bulletEnabled val="1"/>
        </dgm:presLayoutVars>
      </dgm:prSet>
      <dgm:spPr/>
    </dgm:pt>
    <dgm:pt modelId="{F6BA243E-8999-406E-B52D-B3004D481766}" type="pres">
      <dgm:prSet presAssocID="{2EA92BD4-1C8A-4E51-8E3D-7DA4371D5AAB}" presName="sibTrans" presStyleCnt="0"/>
      <dgm:spPr/>
    </dgm:pt>
    <dgm:pt modelId="{7FF35434-8889-47EC-842F-51ADC2F69233}" type="pres">
      <dgm:prSet presAssocID="{E91BEC07-3C96-458F-97E8-16D7F734F205}" presName="node" presStyleLbl="node1" presStyleIdx="5" presStyleCnt="9">
        <dgm:presLayoutVars>
          <dgm:bulletEnabled val="1"/>
        </dgm:presLayoutVars>
      </dgm:prSet>
      <dgm:spPr/>
    </dgm:pt>
    <dgm:pt modelId="{902C4564-19FF-4B83-9CA7-F074B831A7F0}" type="pres">
      <dgm:prSet presAssocID="{6C35AB16-0FF5-4B69-9DFB-E638487A2F08}" presName="sibTrans" presStyleCnt="0"/>
      <dgm:spPr/>
    </dgm:pt>
    <dgm:pt modelId="{8139F579-D444-45AC-806E-6D4E13080B4C}" type="pres">
      <dgm:prSet presAssocID="{1AFB38AC-C167-43E2-960F-5AC069D76899}" presName="node" presStyleLbl="node1" presStyleIdx="6" presStyleCnt="9">
        <dgm:presLayoutVars>
          <dgm:bulletEnabled val="1"/>
        </dgm:presLayoutVars>
      </dgm:prSet>
      <dgm:spPr/>
    </dgm:pt>
    <dgm:pt modelId="{EA23AEBB-85D4-44CA-89E0-AB40EA6401E0}" type="pres">
      <dgm:prSet presAssocID="{CB599C05-023C-4F3D-803C-1AD36345BF25}" presName="sibTrans" presStyleCnt="0"/>
      <dgm:spPr/>
    </dgm:pt>
    <dgm:pt modelId="{0CECB6C8-9E8C-4F3C-B00C-2F777F3E1776}" type="pres">
      <dgm:prSet presAssocID="{25F70076-D9B6-4EAF-BECB-8847F9853AF6}" presName="node" presStyleLbl="node1" presStyleIdx="7" presStyleCnt="9">
        <dgm:presLayoutVars>
          <dgm:bulletEnabled val="1"/>
        </dgm:presLayoutVars>
      </dgm:prSet>
      <dgm:spPr/>
    </dgm:pt>
    <dgm:pt modelId="{003CA50F-B587-4AB4-AEC4-FDAC3D80395B}" type="pres">
      <dgm:prSet presAssocID="{57A0B308-DC40-4D03-A57E-20E39C105DDB}" presName="sibTrans" presStyleCnt="0"/>
      <dgm:spPr/>
    </dgm:pt>
    <dgm:pt modelId="{D361F177-1DE5-4A90-B32E-F4096E94B3F0}" type="pres">
      <dgm:prSet presAssocID="{4226E218-6D2B-49EC-8C50-34A589933359}" presName="node" presStyleLbl="node1" presStyleIdx="8" presStyleCnt="9">
        <dgm:presLayoutVars>
          <dgm:bulletEnabled val="1"/>
        </dgm:presLayoutVars>
      </dgm:prSet>
      <dgm:spPr/>
    </dgm:pt>
  </dgm:ptLst>
  <dgm:cxnLst>
    <dgm:cxn modelId="{E156950F-3B62-4D2E-ABAA-D8DC88F8A3C7}" srcId="{EE8188C8-3538-40CD-BA0E-0E2EC7A14DEE}" destId="{DC1EE2B6-3FCB-4CD0-9292-AF0C875EA20B}" srcOrd="4" destOrd="0" parTransId="{25D2BB9C-B2BE-49C6-AB52-972BC975A7A4}" sibTransId="{2EA92BD4-1C8A-4E51-8E3D-7DA4371D5AAB}"/>
    <dgm:cxn modelId="{FEDA7A61-6629-46F9-8B05-3BB61628AC14}" srcId="{EE8188C8-3538-40CD-BA0E-0E2EC7A14DEE}" destId="{3E76CFA1-B1F7-4F29-A70B-CEE66A92280D}" srcOrd="0" destOrd="0" parTransId="{0CD396D4-8C99-4ECE-A4D4-2BD60D828D79}" sibTransId="{474E5B24-E0B6-49BB-80A3-F28A9B87B261}"/>
    <dgm:cxn modelId="{CBD2CF62-890D-4FA0-927B-01E625E4BE41}" srcId="{EE8188C8-3538-40CD-BA0E-0E2EC7A14DEE}" destId="{6808C54C-B4A0-4E18-9CCF-D959822F6F4D}" srcOrd="3" destOrd="0" parTransId="{693BD774-5F46-43A0-B1E1-1780E46E4789}" sibTransId="{C6E011F9-B919-4BDE-93EF-00241F8DFFED}"/>
    <dgm:cxn modelId="{06E70943-0467-4C81-A30C-E4753EF30B75}" srcId="{EE8188C8-3538-40CD-BA0E-0E2EC7A14DEE}" destId="{25F70076-D9B6-4EAF-BECB-8847F9853AF6}" srcOrd="7" destOrd="0" parTransId="{83FCF3A7-0564-467C-B47C-300E68A54331}" sibTransId="{57A0B308-DC40-4D03-A57E-20E39C105DDB}"/>
    <dgm:cxn modelId="{5B7F056B-6361-43C1-A003-C7666D405FB8}" type="presOf" srcId="{3E76CFA1-B1F7-4F29-A70B-CEE66A92280D}" destId="{006D302D-B294-40EA-8D1C-AB670BAAFFCD}" srcOrd="0" destOrd="0" presId="urn:microsoft.com/office/officeart/2005/8/layout/default"/>
    <dgm:cxn modelId="{D09AEA4D-570D-4CCF-95F8-CF130BDF453F}" type="presOf" srcId="{4B12F37D-0136-4A6B-9BED-D352AE5AFCEA}" destId="{019BAC4B-DFF9-47B0-93F0-12CE2A2710DF}" srcOrd="0" destOrd="0" presId="urn:microsoft.com/office/officeart/2005/8/layout/default"/>
    <dgm:cxn modelId="{6114E277-636E-43EB-9AB5-69EE66A89360}" type="presOf" srcId="{DC1EE2B6-3FCB-4CD0-9292-AF0C875EA20B}" destId="{0A30E0B9-1DE5-43AB-90D2-6583B00CB505}" srcOrd="0" destOrd="0" presId="urn:microsoft.com/office/officeart/2005/8/layout/default"/>
    <dgm:cxn modelId="{C131017F-A85D-4480-8E3A-7C124DF202BD}" type="presOf" srcId="{6808C54C-B4A0-4E18-9CCF-D959822F6F4D}" destId="{C1ECB669-EEE6-4BD7-8554-23F27CF5DC82}" srcOrd="0" destOrd="0" presId="urn:microsoft.com/office/officeart/2005/8/layout/default"/>
    <dgm:cxn modelId="{9D36E584-4C2B-420D-A321-8188E72A8B21}" type="presOf" srcId="{25F70076-D9B6-4EAF-BECB-8847F9853AF6}" destId="{0CECB6C8-9E8C-4F3C-B00C-2F777F3E1776}" srcOrd="0" destOrd="0" presId="urn:microsoft.com/office/officeart/2005/8/layout/default"/>
    <dgm:cxn modelId="{86844D89-A4C6-427C-8614-A76DFABD100E}" type="presOf" srcId="{E91BEC07-3C96-458F-97E8-16D7F734F205}" destId="{7FF35434-8889-47EC-842F-51ADC2F69233}" srcOrd="0" destOrd="0" presId="urn:microsoft.com/office/officeart/2005/8/layout/default"/>
    <dgm:cxn modelId="{E418FA8D-2626-4723-BB24-AA4D4976E8AF}" srcId="{EE8188C8-3538-40CD-BA0E-0E2EC7A14DEE}" destId="{4226E218-6D2B-49EC-8C50-34A589933359}" srcOrd="8" destOrd="0" parTransId="{5FAC45DC-4880-486A-91DC-54F0DEDCD833}" sibTransId="{E463BFC3-5457-4475-B5D1-4C439EF08140}"/>
    <dgm:cxn modelId="{6340E6AE-F7A4-4329-96C4-3BC467D0F57E}" srcId="{EE8188C8-3538-40CD-BA0E-0E2EC7A14DEE}" destId="{E91BEC07-3C96-458F-97E8-16D7F734F205}" srcOrd="5" destOrd="0" parTransId="{6B62D3F2-7477-4846-91C6-29A241405593}" sibTransId="{6C35AB16-0FF5-4B69-9DFB-E638487A2F08}"/>
    <dgm:cxn modelId="{BD90C6B4-439C-4AB2-920D-BDF3BFBF76CB}" type="presOf" srcId="{1AFB38AC-C167-43E2-960F-5AC069D76899}" destId="{8139F579-D444-45AC-806E-6D4E13080B4C}" srcOrd="0" destOrd="0" presId="urn:microsoft.com/office/officeart/2005/8/layout/default"/>
    <dgm:cxn modelId="{386FB5B6-B3B8-4392-A384-70DAD96D400C}" srcId="{EE8188C8-3538-40CD-BA0E-0E2EC7A14DEE}" destId="{4CD4DE63-4497-4B5C-AF52-F38683B328F4}" srcOrd="1" destOrd="0" parTransId="{FF246CBC-8AAD-4706-97D5-DA7A1AF81E55}" sibTransId="{D8A2BF8E-0C10-4BDD-828F-B286FABD72CC}"/>
    <dgm:cxn modelId="{F221E6BD-3D87-4EC8-B9AE-7404C1F74C58}" srcId="{EE8188C8-3538-40CD-BA0E-0E2EC7A14DEE}" destId="{4B12F37D-0136-4A6B-9BED-D352AE5AFCEA}" srcOrd="2" destOrd="0" parTransId="{8B305922-A958-4309-8B19-F541E21C2713}" sibTransId="{75549B30-2953-4322-80F3-384E49A7921A}"/>
    <dgm:cxn modelId="{960C29C5-29FE-4BDC-80EF-63045085343A}" type="presOf" srcId="{EE8188C8-3538-40CD-BA0E-0E2EC7A14DEE}" destId="{7917191C-36C9-4F4C-B052-D02D57131970}" srcOrd="0" destOrd="0" presId="urn:microsoft.com/office/officeart/2005/8/layout/default"/>
    <dgm:cxn modelId="{A03502D9-AC1B-4C04-90A4-E765D9151852}" type="presOf" srcId="{4226E218-6D2B-49EC-8C50-34A589933359}" destId="{D361F177-1DE5-4A90-B32E-F4096E94B3F0}" srcOrd="0" destOrd="0" presId="urn:microsoft.com/office/officeart/2005/8/layout/default"/>
    <dgm:cxn modelId="{E5F5D9EA-636E-4C36-86F4-AC03AEE718DA}" srcId="{EE8188C8-3538-40CD-BA0E-0E2EC7A14DEE}" destId="{1AFB38AC-C167-43E2-960F-5AC069D76899}" srcOrd="6" destOrd="0" parTransId="{25066B8E-DF85-4BC6-914B-F3FD27BF11AE}" sibTransId="{CB599C05-023C-4F3D-803C-1AD36345BF25}"/>
    <dgm:cxn modelId="{98BE75F7-9CB5-4E70-B426-D38BBB0F796A}" type="presOf" srcId="{4CD4DE63-4497-4B5C-AF52-F38683B328F4}" destId="{EE936553-7EF3-4526-87B9-1D6DD7469B89}" srcOrd="0" destOrd="0" presId="urn:microsoft.com/office/officeart/2005/8/layout/default"/>
    <dgm:cxn modelId="{AEE3363D-6052-4DB2-916E-11EB7454AD1B}" type="presParOf" srcId="{7917191C-36C9-4F4C-B052-D02D57131970}" destId="{006D302D-B294-40EA-8D1C-AB670BAAFFCD}" srcOrd="0" destOrd="0" presId="urn:microsoft.com/office/officeart/2005/8/layout/default"/>
    <dgm:cxn modelId="{A88646C0-EF64-4FD9-B7D2-E5C791D07635}" type="presParOf" srcId="{7917191C-36C9-4F4C-B052-D02D57131970}" destId="{B7300562-9B40-4E8A-85BA-2FEE227D0C21}" srcOrd="1" destOrd="0" presId="urn:microsoft.com/office/officeart/2005/8/layout/default"/>
    <dgm:cxn modelId="{7178B393-1AAF-4AE1-B840-2ED2CC713C77}" type="presParOf" srcId="{7917191C-36C9-4F4C-B052-D02D57131970}" destId="{EE936553-7EF3-4526-87B9-1D6DD7469B89}" srcOrd="2" destOrd="0" presId="urn:microsoft.com/office/officeart/2005/8/layout/default"/>
    <dgm:cxn modelId="{7B0EAC62-266F-4DE1-AF81-345A62405E7B}" type="presParOf" srcId="{7917191C-36C9-4F4C-B052-D02D57131970}" destId="{3460CDC2-780A-4B94-944F-FC776D711AEA}" srcOrd="3" destOrd="0" presId="urn:microsoft.com/office/officeart/2005/8/layout/default"/>
    <dgm:cxn modelId="{E070757B-A7D5-4767-A406-1290FC63648B}" type="presParOf" srcId="{7917191C-36C9-4F4C-B052-D02D57131970}" destId="{019BAC4B-DFF9-47B0-93F0-12CE2A2710DF}" srcOrd="4" destOrd="0" presId="urn:microsoft.com/office/officeart/2005/8/layout/default"/>
    <dgm:cxn modelId="{BBDDF558-906A-4D5B-93AB-857A601F2273}" type="presParOf" srcId="{7917191C-36C9-4F4C-B052-D02D57131970}" destId="{75F36921-33C7-4774-86D9-9F11D159F6DD}" srcOrd="5" destOrd="0" presId="urn:microsoft.com/office/officeart/2005/8/layout/default"/>
    <dgm:cxn modelId="{10E46135-A6F0-4C5A-86EF-18ACDCB4B4C8}" type="presParOf" srcId="{7917191C-36C9-4F4C-B052-D02D57131970}" destId="{C1ECB669-EEE6-4BD7-8554-23F27CF5DC82}" srcOrd="6" destOrd="0" presId="urn:microsoft.com/office/officeart/2005/8/layout/default"/>
    <dgm:cxn modelId="{0A44B675-0DCA-4B35-900F-8B459BD77F78}" type="presParOf" srcId="{7917191C-36C9-4F4C-B052-D02D57131970}" destId="{A37D4E14-6822-4E58-ABD8-2FE60192AFDA}" srcOrd="7" destOrd="0" presId="urn:microsoft.com/office/officeart/2005/8/layout/default"/>
    <dgm:cxn modelId="{7AA6F511-A64B-4CC2-9CC6-F0DC3E9D5A33}" type="presParOf" srcId="{7917191C-36C9-4F4C-B052-D02D57131970}" destId="{0A30E0B9-1DE5-43AB-90D2-6583B00CB505}" srcOrd="8" destOrd="0" presId="urn:microsoft.com/office/officeart/2005/8/layout/default"/>
    <dgm:cxn modelId="{8AC3C8D9-1078-49D6-A195-CA644419D9D7}" type="presParOf" srcId="{7917191C-36C9-4F4C-B052-D02D57131970}" destId="{F6BA243E-8999-406E-B52D-B3004D481766}" srcOrd="9" destOrd="0" presId="urn:microsoft.com/office/officeart/2005/8/layout/default"/>
    <dgm:cxn modelId="{19964489-BD01-463D-AF54-3654B781C8A2}" type="presParOf" srcId="{7917191C-36C9-4F4C-B052-D02D57131970}" destId="{7FF35434-8889-47EC-842F-51ADC2F69233}" srcOrd="10" destOrd="0" presId="urn:microsoft.com/office/officeart/2005/8/layout/default"/>
    <dgm:cxn modelId="{9DC6C967-4A3B-4D10-BECC-77FECB51051E}" type="presParOf" srcId="{7917191C-36C9-4F4C-B052-D02D57131970}" destId="{902C4564-19FF-4B83-9CA7-F074B831A7F0}" srcOrd="11" destOrd="0" presId="urn:microsoft.com/office/officeart/2005/8/layout/default"/>
    <dgm:cxn modelId="{AC3C0AF5-516E-4E63-88A0-B07473D537A0}" type="presParOf" srcId="{7917191C-36C9-4F4C-B052-D02D57131970}" destId="{8139F579-D444-45AC-806E-6D4E13080B4C}" srcOrd="12" destOrd="0" presId="urn:microsoft.com/office/officeart/2005/8/layout/default"/>
    <dgm:cxn modelId="{CA477DDA-1503-4A95-8137-1EE19C6E9E13}" type="presParOf" srcId="{7917191C-36C9-4F4C-B052-D02D57131970}" destId="{EA23AEBB-85D4-44CA-89E0-AB40EA6401E0}" srcOrd="13" destOrd="0" presId="urn:microsoft.com/office/officeart/2005/8/layout/default"/>
    <dgm:cxn modelId="{81A071BC-91DA-4E0D-B3A1-813A17841A0F}" type="presParOf" srcId="{7917191C-36C9-4F4C-B052-D02D57131970}" destId="{0CECB6C8-9E8C-4F3C-B00C-2F777F3E1776}" srcOrd="14" destOrd="0" presId="urn:microsoft.com/office/officeart/2005/8/layout/default"/>
    <dgm:cxn modelId="{CC2255B1-9998-4479-B8F5-F99D19988E68}" type="presParOf" srcId="{7917191C-36C9-4F4C-B052-D02D57131970}" destId="{003CA50F-B587-4AB4-AEC4-FDAC3D80395B}" srcOrd="15" destOrd="0" presId="urn:microsoft.com/office/officeart/2005/8/layout/default"/>
    <dgm:cxn modelId="{9B4F0248-7FBD-43C8-86DA-8461DDC308A4}" type="presParOf" srcId="{7917191C-36C9-4F4C-B052-D02D57131970}" destId="{D361F177-1DE5-4A90-B32E-F4096E94B3F0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D302D-B294-40EA-8D1C-AB670BAAFFCD}">
      <dsp:nvSpPr>
        <dsp:cNvPr id="0" name=""/>
        <dsp:cNvSpPr/>
      </dsp:nvSpPr>
      <dsp:spPr>
        <a:xfrm>
          <a:off x="526420" y="668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1. Importing Libraries</a:t>
          </a:r>
        </a:p>
      </dsp:txBody>
      <dsp:txXfrm>
        <a:off x="526420" y="668"/>
        <a:ext cx="2405636" cy="1443382"/>
      </dsp:txXfrm>
    </dsp:sp>
    <dsp:sp modelId="{EE936553-7EF3-4526-87B9-1D6DD7469B89}">
      <dsp:nvSpPr>
        <dsp:cNvPr id="0" name=""/>
        <dsp:cNvSpPr/>
      </dsp:nvSpPr>
      <dsp:spPr>
        <a:xfrm>
          <a:off x="3172620" y="668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2. Checked Data Distribution</a:t>
          </a:r>
        </a:p>
      </dsp:txBody>
      <dsp:txXfrm>
        <a:off x="3172620" y="668"/>
        <a:ext cx="2405636" cy="1443382"/>
      </dsp:txXfrm>
    </dsp:sp>
    <dsp:sp modelId="{019BAC4B-DFF9-47B0-93F0-12CE2A2710DF}">
      <dsp:nvSpPr>
        <dsp:cNvPr id="0" name=""/>
        <dsp:cNvSpPr/>
      </dsp:nvSpPr>
      <dsp:spPr>
        <a:xfrm>
          <a:off x="5818821" y="668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3. Worked on Missing Values</a:t>
          </a:r>
        </a:p>
      </dsp:txBody>
      <dsp:txXfrm>
        <a:off x="5818821" y="668"/>
        <a:ext cx="2405636" cy="1443382"/>
      </dsp:txXfrm>
    </dsp:sp>
    <dsp:sp modelId="{C1ECB669-EEE6-4BD7-8554-23F27CF5DC82}">
      <dsp:nvSpPr>
        <dsp:cNvPr id="0" name=""/>
        <dsp:cNvSpPr/>
      </dsp:nvSpPr>
      <dsp:spPr>
        <a:xfrm>
          <a:off x="526420" y="1684614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4. Checked for Spelling errors &amp; spaces</a:t>
          </a:r>
        </a:p>
      </dsp:txBody>
      <dsp:txXfrm>
        <a:off x="526420" y="1684614"/>
        <a:ext cx="2405636" cy="1443382"/>
      </dsp:txXfrm>
    </dsp:sp>
    <dsp:sp modelId="{0A30E0B9-1DE5-43AB-90D2-6583B00CB505}">
      <dsp:nvSpPr>
        <dsp:cNvPr id="0" name=""/>
        <dsp:cNvSpPr/>
      </dsp:nvSpPr>
      <dsp:spPr>
        <a:xfrm>
          <a:off x="3172620" y="1684614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5. Filled the missing values</a:t>
          </a:r>
        </a:p>
      </dsp:txBody>
      <dsp:txXfrm>
        <a:off x="3172620" y="1684614"/>
        <a:ext cx="2405636" cy="1443382"/>
      </dsp:txXfrm>
    </dsp:sp>
    <dsp:sp modelId="{7FF35434-8889-47EC-842F-51ADC2F69233}">
      <dsp:nvSpPr>
        <dsp:cNvPr id="0" name=""/>
        <dsp:cNvSpPr/>
      </dsp:nvSpPr>
      <dsp:spPr>
        <a:xfrm>
          <a:off x="5818821" y="1684614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6. Confirmed that data was cleaned</a:t>
          </a:r>
        </a:p>
      </dsp:txBody>
      <dsp:txXfrm>
        <a:off x="5818821" y="1684614"/>
        <a:ext cx="2405636" cy="1443382"/>
      </dsp:txXfrm>
    </dsp:sp>
    <dsp:sp modelId="{8139F579-D444-45AC-806E-6D4E13080B4C}">
      <dsp:nvSpPr>
        <dsp:cNvPr id="0" name=""/>
        <dsp:cNvSpPr/>
      </dsp:nvSpPr>
      <dsp:spPr>
        <a:xfrm>
          <a:off x="526420" y="3368560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7. Carried out detailed Analysis</a:t>
          </a:r>
        </a:p>
      </dsp:txBody>
      <dsp:txXfrm>
        <a:off x="526420" y="3368560"/>
        <a:ext cx="2405636" cy="1443382"/>
      </dsp:txXfrm>
    </dsp:sp>
    <dsp:sp modelId="{0CECB6C8-9E8C-4F3C-B00C-2F777F3E1776}">
      <dsp:nvSpPr>
        <dsp:cNvPr id="0" name=""/>
        <dsp:cNvSpPr/>
      </dsp:nvSpPr>
      <dsp:spPr>
        <a:xfrm>
          <a:off x="3172620" y="3368560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8. Visualizations</a:t>
          </a:r>
        </a:p>
      </dsp:txBody>
      <dsp:txXfrm>
        <a:off x="3172620" y="3368560"/>
        <a:ext cx="2405636" cy="1443382"/>
      </dsp:txXfrm>
    </dsp:sp>
    <dsp:sp modelId="{D361F177-1DE5-4A90-B32E-F4096E94B3F0}">
      <dsp:nvSpPr>
        <dsp:cNvPr id="0" name=""/>
        <dsp:cNvSpPr/>
      </dsp:nvSpPr>
      <dsp:spPr>
        <a:xfrm>
          <a:off x="5818821" y="3368560"/>
          <a:ext cx="2405636" cy="14433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9. Insights, Conclusions &amp; Recommendations</a:t>
          </a:r>
        </a:p>
      </dsp:txBody>
      <dsp:txXfrm>
        <a:off x="5818821" y="3368560"/>
        <a:ext cx="2405636" cy="1443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F8404-23E9-4738-8647-56131A90978B}" type="datetimeFigureOut">
              <a:rPr lang="en-CA" smtClean="0"/>
              <a:t>2025-07-20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9B0E6-5248-4914-894B-13B46235A7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9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9B0E6-5248-4914-894B-13B46235A72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55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9B0E6-5248-4914-894B-13B46235A72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72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29E6-525F-7E29-7542-04A57CDF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19D13-EAA1-27EC-3AB7-CC25083F1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A464-588F-7438-27F3-76A9D7169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FBAF-B13C-33E8-48A2-3DB9F6390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9B0E6-5248-4914-894B-13B46235A72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17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3D244BE-5799-44A4-9ECF-A8F5E6CBC5A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1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9EE-E5B6-40F2-90B8-3F350FCF5A7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EE22D-5286-445A-8763-C79FA6715E0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4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812E4-CBBC-4688-A204-800CFD7665E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70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2541-5581-4320-A6C9-2911973E911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12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3F274-4F92-434B-83DC-F41EE85C3FDD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37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C142A-2F18-4D33-A4CD-4ED81A0FE30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88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82E4EB8-E023-4425-BF00-B0A606AE738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A0E2B9D-CA72-4C93-AA9B-9CC7DF697AD9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6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945B-2472-4107-B0E0-5F837799B37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4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08C1-4432-4EE5-97D0-FD154387F439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27767-1334-4765-938E-D4182C732D76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8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4B0A-39DE-49BF-BFAB-C2A1BE089570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5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A18A8-1C8A-4B66-ABB3-E59AD4A13D05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A337-4C2F-481C-BE48-906E3EEC972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9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3268-A554-4152-AF1B-E611454D292F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6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9070-7840-4FC6-BB52-55374970A86F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0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8185066-7BEF-4C5A-9FC3-384F2A4F7A04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0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582-7330-2CA7-E69F-6105777E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766" y="1919613"/>
            <a:ext cx="9882090" cy="1943367"/>
          </a:xfrm>
        </p:spPr>
        <p:txBody>
          <a:bodyPr/>
          <a:lstStyle/>
          <a:p>
            <a:pPr algn="ctr"/>
            <a:r>
              <a:rPr lang="en-CA" b="1" dirty="0" err="1"/>
              <a:t>MetroMove</a:t>
            </a:r>
            <a:r>
              <a:rPr lang="en-CA" b="1" dirty="0"/>
              <a:t> Transit Solutions</a:t>
            </a:r>
            <a:br>
              <a:rPr lang="en-CA" b="1" dirty="0"/>
            </a:b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An Exploratory Data Analysis of public transportation</a:t>
            </a:r>
            <a:endParaRPr lang="en-C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36BB0-986B-BA48-AFFB-FD3164DD5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411" y="4238761"/>
            <a:ext cx="3169085" cy="861420"/>
          </a:xfrm>
        </p:spPr>
        <p:txBody>
          <a:bodyPr/>
          <a:lstStyle/>
          <a:p>
            <a:r>
              <a:rPr lang="en-CA" dirty="0"/>
              <a:t>Presented By</a:t>
            </a:r>
          </a:p>
          <a:p>
            <a:r>
              <a:rPr lang="en-CA" dirty="0"/>
              <a:t>Fanta Conta</a:t>
            </a:r>
          </a:p>
        </p:txBody>
      </p:sp>
    </p:spTree>
    <p:extLst>
      <p:ext uri="{BB962C8B-B14F-4D97-AF65-F5344CB8AC3E}">
        <p14:creationId xmlns:p14="http://schemas.microsoft.com/office/powerpoint/2010/main" val="2382700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C42C5-A89F-6DA4-1E56-AE0CF5B2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90EF5670-BEDF-2E95-2E7A-BC336309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24E01802-EECB-FEE0-8F0D-A9272B1A1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E46CED5E-039A-065F-B848-598B837D6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577BDAF-C6ED-D9C4-D366-D48AADB77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EBD87573-B2FD-9791-8800-82706EBBE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91187C93-7416-61C1-E5F0-49FF3F270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833620-773C-1FED-209A-4EAAC9FA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47" t="30078" r="20553" b="22015"/>
          <a:stretch>
            <a:fillRect/>
          </a:stretch>
        </p:blipFill>
        <p:spPr>
          <a:xfrm>
            <a:off x="1506187" y="1143000"/>
            <a:ext cx="9179626" cy="4445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2118F-B9A6-F158-0FD9-46B847F7BB51}"/>
              </a:ext>
            </a:extLst>
          </p:cNvPr>
          <p:cNvSpPr txBox="1">
            <a:spLocks/>
          </p:cNvSpPr>
          <p:nvPr/>
        </p:nvSpPr>
        <p:spPr bwMode="gray">
          <a:xfrm>
            <a:off x="898622" y="204976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Descriptive Statistics (Numerical)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2D8E11-8341-1189-6313-E88638424FAC}"/>
              </a:ext>
            </a:extLst>
          </p:cNvPr>
          <p:cNvSpPr txBox="1">
            <a:spLocks/>
          </p:cNvSpPr>
          <p:nvPr/>
        </p:nvSpPr>
        <p:spPr bwMode="gray">
          <a:xfrm>
            <a:off x="406781" y="5423050"/>
            <a:ext cx="113784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2000" b="1" dirty="0">
                <a:solidFill>
                  <a:schemeClr val="tx2"/>
                </a:solidFill>
              </a:rPr>
              <a:t>Raw statistical description of the numerical data before filling missing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AC146-B0C0-6FC5-6EF0-1A83A0DB02C6}"/>
              </a:ext>
            </a:extLst>
          </p:cNvPr>
          <p:cNvSpPr txBox="1"/>
          <p:nvPr/>
        </p:nvSpPr>
        <p:spPr>
          <a:xfrm>
            <a:off x="9229061" y="128566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Before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A2342-C99D-0FCD-33E6-BB24794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78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1F8FFA-4CC6-528C-FDF5-2F0F36FB1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815D2A60-DC4F-DD0D-7B3E-F5AC1D967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7028A209-05B9-339B-01AC-F9D46BE6D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11D240EB-A165-426D-C9D5-D278D90E2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1F406CF-C7EF-1BB8-D745-DF21C685F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1440F3DE-6E9E-8051-1465-1D5615E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5FB6FE5E-2F6B-3B1E-BB0A-CEE6D1EB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902E42-557F-BE9A-34C5-42DD86E3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29" t="32093" r="2005" b="12248"/>
          <a:stretch>
            <a:fillRect/>
          </a:stretch>
        </p:blipFill>
        <p:spPr>
          <a:xfrm>
            <a:off x="1023118" y="1346389"/>
            <a:ext cx="9633098" cy="4280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2B3C9-84F8-5BE6-3516-35E31867DBE4}"/>
              </a:ext>
            </a:extLst>
          </p:cNvPr>
          <p:cNvSpPr txBox="1">
            <a:spLocks/>
          </p:cNvSpPr>
          <p:nvPr/>
        </p:nvSpPr>
        <p:spPr bwMode="gray">
          <a:xfrm>
            <a:off x="898622" y="291950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Descriptive Statistics (Numerical)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058965-2DC3-AAA9-DE77-20253897FE8D}"/>
              </a:ext>
            </a:extLst>
          </p:cNvPr>
          <p:cNvSpPr txBox="1">
            <a:spLocks/>
          </p:cNvSpPr>
          <p:nvPr/>
        </p:nvSpPr>
        <p:spPr bwMode="gray">
          <a:xfrm>
            <a:off x="406781" y="5423050"/>
            <a:ext cx="113784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2000" b="1" dirty="0">
                <a:solidFill>
                  <a:schemeClr val="tx2"/>
                </a:solidFill>
              </a:rPr>
              <a:t>After filling the missing values with the median, changing date to the right form and generating new features like, Total Amount,  year, month &amp; Quarter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A363B-2BAD-7BF3-55E5-5A6B7F23F8E0}"/>
              </a:ext>
            </a:extLst>
          </p:cNvPr>
          <p:cNvSpPr txBox="1"/>
          <p:nvPr/>
        </p:nvSpPr>
        <p:spPr>
          <a:xfrm>
            <a:off x="7288633" y="145367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After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7F0F-5F12-977C-5E39-F7F1D5B1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0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AD918-AB47-518C-B523-9D54F580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2B86E021-6A95-886D-0EE8-BB7DD402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91593890-79B3-B8C1-5B3B-186844A4B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C03FB847-ED71-ED40-A812-0B271486E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061508B-3311-ED75-F2D0-F8261B4B6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1ED67ABB-9A69-2D51-C566-E3029EB0E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473DEE45-84E5-BC3E-E6DB-008B5F6D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0EC91C0-BF50-361B-F567-E644012E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26" y="1033162"/>
            <a:ext cx="7513676" cy="527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5CC73-4551-6519-B4CA-AF327F42B424}"/>
              </a:ext>
            </a:extLst>
          </p:cNvPr>
          <p:cNvSpPr txBox="1">
            <a:spLocks/>
          </p:cNvSpPr>
          <p:nvPr/>
        </p:nvSpPr>
        <p:spPr bwMode="gray">
          <a:xfrm>
            <a:off x="1001261" y="108072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Univariate Analysis (Categorical)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0ADA03-98D8-CBEC-7DEE-A2C18A0A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DFE5C-5919-B03A-D9CA-8D169DE42B67}"/>
              </a:ext>
            </a:extLst>
          </p:cNvPr>
          <p:cNvSpPr txBox="1"/>
          <p:nvPr/>
        </p:nvSpPr>
        <p:spPr>
          <a:xfrm>
            <a:off x="8102602" y="979717"/>
            <a:ext cx="367029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Highest Mode of Transportation is Bus, then Ferry, followed by Train and the lowest is Tram.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Sundays turn out to be the highest travel period and the least is </a:t>
            </a:r>
            <a:r>
              <a:rPr lang="en-US" dirty="0" err="1">
                <a:latin typeface="+mj-lt"/>
              </a:rPr>
              <a:t>thursday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Central turns out to be the highest Departure Station, followed by North Station and the Least is South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Airport has the highest followed by South point and the least is the North Station</a:t>
            </a:r>
          </a:p>
        </p:txBody>
      </p:sp>
    </p:spTree>
    <p:extLst>
      <p:ext uri="{BB962C8B-B14F-4D97-AF65-F5344CB8AC3E}">
        <p14:creationId xmlns:p14="http://schemas.microsoft.com/office/powerpoint/2010/main" val="274249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953F5E-9EC7-1275-F8F2-0A5A231D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C591A02D-00AE-286C-7DF0-961BFD1C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211D6F0D-99D3-BEE5-B9FD-37F3A05C5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0CE19186-0F1D-3A13-F034-F5B00EEBA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F5D46E0-6984-9195-AEED-1445B1A2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D92ECA36-3A02-6754-83A7-E7C06184F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05DF28BF-1D79-9456-E774-47B4CED4D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2DEF501-E638-7B29-BB7B-BD4F2BAD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23" y="965389"/>
            <a:ext cx="6699877" cy="537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14354-7BA4-1768-2999-082F493B9678}"/>
              </a:ext>
            </a:extLst>
          </p:cNvPr>
          <p:cNvSpPr txBox="1">
            <a:spLocks/>
          </p:cNvSpPr>
          <p:nvPr/>
        </p:nvSpPr>
        <p:spPr bwMode="gray">
          <a:xfrm>
            <a:off x="1068388" y="115258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Univariate Analysis (Numerical)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D4325-A748-B423-BEE9-F89123BC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B55E1-7315-7125-9DA2-BC26E4AC5634}"/>
              </a:ext>
            </a:extLst>
          </p:cNvPr>
          <p:cNvSpPr txBox="1"/>
          <p:nvPr/>
        </p:nvSpPr>
        <p:spPr>
          <a:xfrm>
            <a:off x="7615825" y="1371929"/>
            <a:ext cx="3986252" cy="482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All four distributions show patterns</a:t>
            </a: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sz="20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which is typical for a transportation data.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Total Amount is Right-Skewed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rest are normal distributions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Highest passenger count is around 45 to 50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Highest trip duration is </a:t>
            </a:r>
            <a:r>
              <a:rPr lang="en-CA" sz="2000" kern="100" dirty="0" err="1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arpunt</a:t>
            </a: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100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chemeClr val="tx2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Modal fare Amount is 25.</a:t>
            </a:r>
            <a:endParaRPr lang="en-CA" sz="2000" kern="100" dirty="0">
              <a:solidFill>
                <a:schemeClr val="tx2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0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B8030-DAA8-2D34-9B8E-805ED9C3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6CFF970A-AC69-04EB-8CEB-3B2F2C8E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2EEF5EB7-5BA5-F027-E701-9A9299698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1D89E229-DFA0-5E40-6031-5CB36D3D9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EDE4F9A-D4D6-78A5-4902-1129AB24E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2449A19B-998B-AC43-2718-96FE56F05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F3B67590-E389-C856-472A-FCC930DC6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62ED58-8E00-1DD3-5B66-49CC8674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08" y="342013"/>
            <a:ext cx="7717927" cy="64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C9FA35-7ECD-92EE-8BC9-4EED2DFA89BC}"/>
              </a:ext>
            </a:extLst>
          </p:cNvPr>
          <p:cNvSpPr txBox="1">
            <a:spLocks/>
          </p:cNvSpPr>
          <p:nvPr/>
        </p:nvSpPr>
        <p:spPr bwMode="gray">
          <a:xfrm>
            <a:off x="96348" y="360468"/>
            <a:ext cx="4281376" cy="800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1" dirty="0">
                <a:solidFill>
                  <a:schemeClr val="tx2"/>
                </a:solidFill>
              </a:rPr>
              <a:t>Bivariate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423E6-CDC7-B4A5-7021-71326B7226D7}"/>
              </a:ext>
            </a:extLst>
          </p:cNvPr>
          <p:cNvSpPr txBox="1"/>
          <p:nvPr/>
        </p:nvSpPr>
        <p:spPr>
          <a:xfrm>
            <a:off x="472965" y="1425966"/>
            <a:ext cx="3528143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Observations from the detailed analysis :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Fare Amount Is Not Strongly Influenced by Passenger Count or Trip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Trains and Buses Generate Higher Total Revenue but Show Similar Passenger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Thursday Has the Highest Average Fare and Longest Trip Durations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52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2FEF-CE59-07C5-6114-3AB08BB2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57591DA-3BBA-8002-9115-13D79617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2" y="2275368"/>
            <a:ext cx="10877107" cy="31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0D0FF-265A-EE6F-B6B2-5E1CEC452739}"/>
              </a:ext>
            </a:extLst>
          </p:cNvPr>
          <p:cNvSpPr txBox="1">
            <a:spLocks/>
          </p:cNvSpPr>
          <p:nvPr/>
        </p:nvSpPr>
        <p:spPr bwMode="gray">
          <a:xfrm>
            <a:off x="552892" y="786299"/>
            <a:ext cx="10137443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1" dirty="0"/>
              <a:t>Illustration of Trip Duration vs Passenger count, Fare Amount &amp; Total Amount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0EDEB-13AC-E7E8-C217-D4295BFC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21B61-108E-C423-DDB4-445A354126D5}"/>
              </a:ext>
            </a:extLst>
          </p:cNvPr>
          <p:cNvSpPr/>
          <p:nvPr/>
        </p:nvSpPr>
        <p:spPr>
          <a:xfrm>
            <a:off x="375780" y="5636087"/>
            <a:ext cx="11548997" cy="11589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Trip Duration of around 100 minutes is the mode with a total passenger count of over 5000, and a fare amount of around 2500 with a Total Amount/revenue of 140,000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Trip duration does not affect Fare Amount, pricing is unaffected by travel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8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2BC5D-2AC2-7303-465B-A2A58A58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4041A8-75D1-5246-446A-0011133F1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D508FD-CB88-8645-124D-01299654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AD2228-6451-350F-2BF6-6C4BD516F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E538EF-6F9C-748B-C77C-C8AF6BF76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992903-5358-C2DC-AD9F-14BD5002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CA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DE18A1-49D9-0CAC-B440-47DC4F03F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C8170DE6-EA06-C395-FB10-4411FFC9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" y="467397"/>
            <a:ext cx="7315034" cy="59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D45F24-403E-5B89-83C4-7BD3656B61DF}"/>
              </a:ext>
            </a:extLst>
          </p:cNvPr>
          <p:cNvSpPr/>
          <p:nvPr/>
        </p:nvSpPr>
        <p:spPr>
          <a:xfrm>
            <a:off x="7938451" y="467397"/>
            <a:ext cx="3965409" cy="59191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Shows a similar trend between Trip Date vs Total Amount, Passenger count and Fare amount </a:t>
            </a:r>
            <a:endParaRPr lang="en-CA" sz="2000" b="1" dirty="0">
              <a:solidFill>
                <a:schemeClr val="bg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10F740-EFB1-B511-DE3E-7A142280F811}"/>
              </a:ext>
            </a:extLst>
          </p:cNvPr>
          <p:cNvSpPr txBox="1">
            <a:spLocks/>
          </p:cNvSpPr>
          <p:nvPr/>
        </p:nvSpPr>
        <p:spPr bwMode="gray">
          <a:xfrm>
            <a:off x="7938450" y="201583"/>
            <a:ext cx="3965409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000" b="1" dirty="0"/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254440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B6C3A-325A-25B6-7EA5-3F3F746FD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3E3F394-24A3-8A68-6EB3-A64C7BE09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1A744-C547-95B6-4A72-0FCB1D00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E034-CCF5-7BFE-93BF-335E832E0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472F62-60D2-999D-15B3-1DADA91E0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34BCC07-6758-38DE-BFAC-F48F5A21B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CA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6AF64-69E7-40C3-CDA4-E2F7FC1EB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AEF42-68C7-1F0B-5C18-C7E46B38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6" y="467397"/>
            <a:ext cx="7448941" cy="283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E915CDE-C72B-3F6E-6D47-9235B2A06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3" y="3315245"/>
            <a:ext cx="7425621" cy="293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B647DA-112B-40FC-4FC6-70468E10340F}"/>
              </a:ext>
            </a:extLst>
          </p:cNvPr>
          <p:cNvSpPr/>
          <p:nvPr/>
        </p:nvSpPr>
        <p:spPr>
          <a:xfrm>
            <a:off x="8310591" y="467397"/>
            <a:ext cx="3817446" cy="59191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`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6B76F0-749A-3779-D845-3935F12AA7F7}"/>
              </a:ext>
            </a:extLst>
          </p:cNvPr>
          <p:cNvSpPr txBox="1">
            <a:spLocks/>
          </p:cNvSpPr>
          <p:nvPr/>
        </p:nvSpPr>
        <p:spPr bwMode="gray">
          <a:xfrm>
            <a:off x="8389088" y="201583"/>
            <a:ext cx="3873629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000" b="1" dirty="0"/>
              <a:t>Time Series Analysis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447645-0B5F-A17A-6898-456D57AF4C3F}"/>
              </a:ext>
            </a:extLst>
          </p:cNvPr>
          <p:cNvSpPr txBox="1">
            <a:spLocks/>
          </p:cNvSpPr>
          <p:nvPr/>
        </p:nvSpPr>
        <p:spPr bwMode="gray">
          <a:xfrm>
            <a:off x="8383723" y="1077238"/>
            <a:ext cx="3565752" cy="4054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Using twin axis to illustrate the how the Trip Date affects Fare &amp; Total Amount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highest Fare Amount &amp; Total Amount occurs between January 8 and January 10.</a:t>
            </a:r>
          </a:p>
        </p:txBody>
      </p:sp>
    </p:spTree>
    <p:extLst>
      <p:ext uri="{BB962C8B-B14F-4D97-AF65-F5344CB8AC3E}">
        <p14:creationId xmlns:p14="http://schemas.microsoft.com/office/powerpoint/2010/main" val="138994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F61FE-3FCE-1047-E39B-C624B840B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0ABF3732-A527-803C-5870-FF9D8A927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0ECB4F46-2964-D11F-27B0-9A2DEB53B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B0292640-1D41-C2C8-BCEB-EC29968D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3A352783-A131-78CD-82D9-1C2319DF2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1F9BFE5C-DB0A-1A05-07C4-521567EC5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A865B0EC-EA30-FFF7-73C2-31FFD3B2D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D46D7E-3847-0D01-5D32-68312260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900" y="1337044"/>
            <a:ext cx="7135754" cy="4232337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5B8E6-A97E-C855-58BB-B8EEEE6D04B5}"/>
              </a:ext>
            </a:extLst>
          </p:cNvPr>
          <p:cNvSpPr txBox="1">
            <a:spLocks/>
          </p:cNvSpPr>
          <p:nvPr/>
        </p:nvSpPr>
        <p:spPr bwMode="gray">
          <a:xfrm>
            <a:off x="7874000" y="1454679"/>
            <a:ext cx="3924300" cy="4590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Passenger Count &amp; Total Amount → 0.66-Strong positive correlation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	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2. Fare Amount &amp; Total Amount → 0.67-Strong positive correlation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	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3. Passenger Count &amp; Fare Amount → 0.013•-Very weak correlation•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	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4. Trip Duration Minutes &amp; Fare Amount → -0.043- Slight negative correlation•	</a:t>
            </a:r>
          </a:p>
          <a:p>
            <a:endParaRPr lang="en-US" sz="1600" b="1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.5. Trip Duration Minutes &amp; Total Amount → 0.0014- No correlation</a:t>
            </a:r>
            <a:endParaRPr lang="en-CA" sz="1600" b="1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94482D-DBB0-649C-E66B-C7F43929FAC1}"/>
              </a:ext>
            </a:extLst>
          </p:cNvPr>
          <p:cNvSpPr txBox="1">
            <a:spLocks/>
          </p:cNvSpPr>
          <p:nvPr/>
        </p:nvSpPr>
        <p:spPr bwMode="gray">
          <a:xfrm>
            <a:off x="1501665" y="245139"/>
            <a:ext cx="9188670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1" dirty="0">
                <a:solidFill>
                  <a:schemeClr val="tx2"/>
                </a:solidFill>
              </a:rPr>
              <a:t>Heatmap Showing the Correlation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69D3A-A6BB-794E-8A82-0EC14719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5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EB9E0-8D8F-C955-C982-7D7F05F72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98A14C85-1EF6-5DC1-1966-6C65E3947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C4722C6A-12F7-8E26-FBCF-463FA389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8721F37C-C6A6-9EED-2A6E-3B425D5E8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0CC38971-676F-73A0-755A-F05D57A75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FA21969C-3AD3-F8DD-8066-2307DAE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686DB40A-3A61-6658-8A5C-96FA83578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6E0411-FE21-33D1-1DDB-4702005C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7" y="1333926"/>
            <a:ext cx="7935479" cy="48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79F5-1235-1EA5-ED82-C3684E22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CCA11-BD95-7F18-8E39-1854573E4742}"/>
              </a:ext>
            </a:extLst>
          </p:cNvPr>
          <p:cNvSpPr txBox="1"/>
          <p:nvPr/>
        </p:nvSpPr>
        <p:spPr>
          <a:xfrm>
            <a:off x="8525836" y="1357558"/>
            <a:ext cx="31897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Trains consistently have the longest and most variable trip durations across all days of the week.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Ferry trips maintain the most stable and predictable durations regardless of which day passengers travel.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Weekend travel shows reduced duration variability for buses and trams compared to weekdays.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880E6C-6DA6-B02A-CAC6-4DE0E1FB5BEE}"/>
              </a:ext>
            </a:extLst>
          </p:cNvPr>
          <p:cNvSpPr txBox="1">
            <a:spLocks/>
          </p:cNvSpPr>
          <p:nvPr/>
        </p:nvSpPr>
        <p:spPr bwMode="gray">
          <a:xfrm>
            <a:off x="1068388" y="321129"/>
            <a:ext cx="8836246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Multi-variate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369176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AC7A8-E3F8-301B-FE68-DE16CE4A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85" y="997469"/>
            <a:ext cx="3296213" cy="104907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CA" sz="3200" b="1" dirty="0"/>
              <a:t>Presentation </a:t>
            </a:r>
            <a:br>
              <a:rPr lang="en-CA" sz="3200" b="1" dirty="0"/>
            </a:br>
            <a:r>
              <a:rPr lang="en-CA" sz="32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79C5-1532-BD26-AD74-E60DEF88E035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290077" y="437513"/>
            <a:ext cx="6478588" cy="595432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/>
              <a:t>Introduction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/>
              <a:t>Data Cleaning &amp; Exploration process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/>
              <a:t>Descriptive Statistics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/>
              <a:t>Univariate/Bivariate/Multivariate Analysis (Visualizations)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/>
              <a:t>Conclusions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/>
              <a:t>Recommendations</a:t>
            </a:r>
          </a:p>
        </p:txBody>
      </p:sp>
      <p:pic>
        <p:nvPicPr>
          <p:cNvPr id="4" name="Google Shape;178;p26" descr="A blue logo with a train in the middle&#10;&#10;AI-generated content may be incorrect.">
            <a:extLst>
              <a:ext uri="{FF2B5EF4-FFF2-40B4-BE49-F238E27FC236}">
                <a16:creationId xmlns:a16="http://schemas.microsoft.com/office/drawing/2014/main" id="{2FB9770C-5FB8-F5C3-E2BB-96D59D744A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604" y="2309521"/>
            <a:ext cx="3568904" cy="33242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579A4-2250-4F9F-07DD-42C3ED24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6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48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3896CA42-3323-41E5-B809-CD790B2A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56" name="Freeform 5">
            <a:extLst>
              <a:ext uri="{FF2B5EF4-FFF2-40B4-BE49-F238E27FC236}">
                <a16:creationId xmlns:a16="http://schemas.microsoft.com/office/drawing/2014/main" id="{EA2FE539-0B6F-4FAE-A391-B46476F4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BD5A14FB-50A2-4964-8B07-EE40D1CE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060" name="Freeform 5">
            <a:extLst>
              <a:ext uri="{FF2B5EF4-FFF2-40B4-BE49-F238E27FC236}">
                <a16:creationId xmlns:a16="http://schemas.microsoft.com/office/drawing/2014/main" id="{FD63331C-DD2E-43D8-9511-B44EC057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92CD0D-8047-CE40-EC6A-07D842FE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75" y="275573"/>
            <a:ext cx="6438389" cy="637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F7FC0-A99F-53A7-2863-C408ABFA78E8}"/>
              </a:ext>
            </a:extLst>
          </p:cNvPr>
          <p:cNvSpPr txBox="1">
            <a:spLocks/>
          </p:cNvSpPr>
          <p:nvPr/>
        </p:nvSpPr>
        <p:spPr bwMode="gray">
          <a:xfrm>
            <a:off x="622300" y="560200"/>
            <a:ext cx="4067123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Multi-variate </a:t>
            </a:r>
          </a:p>
          <a:p>
            <a:pPr algn="ctr"/>
            <a:r>
              <a:rPr lang="en-CA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3756C-34FD-6328-10B8-C7F221AEC517}"/>
              </a:ext>
            </a:extLst>
          </p:cNvPr>
          <p:cNvSpPr txBox="1"/>
          <p:nvPr/>
        </p:nvSpPr>
        <p:spPr>
          <a:xfrm>
            <a:off x="561810" y="1816274"/>
            <a:ext cx="43493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January passenger volumes significantly exceed February across all transport modes and stations.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tx2"/>
                </a:solidFill>
              </a:rPr>
              <a:t>2.</a:t>
            </a:r>
            <a:r>
              <a:rPr lang="en-US" sz="2000" dirty="0">
                <a:solidFill>
                  <a:schemeClr val="tx2"/>
                </a:solidFill>
              </a:rPr>
              <a:t> Buses carry the highest passenger loads with over 12,000 riders in January.</a:t>
            </a:r>
          </a:p>
          <a:p>
            <a:pPr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tx2"/>
                </a:solidFill>
              </a:rPr>
              <a:t>3.</a:t>
            </a:r>
            <a:r>
              <a:rPr lang="en-US" sz="2000" dirty="0">
                <a:solidFill>
                  <a:schemeClr val="tx2"/>
                </a:solidFill>
              </a:rPr>
              <a:t> Central station handles the most passenger traffic for both departures and arrivals.</a:t>
            </a:r>
          </a:p>
        </p:txBody>
      </p:sp>
    </p:spTree>
    <p:extLst>
      <p:ext uri="{BB962C8B-B14F-4D97-AF65-F5344CB8AC3E}">
        <p14:creationId xmlns:p14="http://schemas.microsoft.com/office/powerpoint/2010/main" val="385254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C8453-D6A2-4360-84AD-34D6E65E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C48A9DC5-03B6-3768-8CD8-D35C03022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82013907-7B0A-C857-C2A1-5E5EAAC60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48" name="Freeform 5">
              <a:extLst>
                <a:ext uri="{FF2B5EF4-FFF2-40B4-BE49-F238E27FC236}">
                  <a16:creationId xmlns:a16="http://schemas.microsoft.com/office/drawing/2014/main" id="{688DE463-CB11-6657-2154-200811F14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0651E0F-1A47-8078-902E-8BAD7AA96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4071117B-D3F6-FE73-F893-50C3F44D3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1E1FA27E-8238-12D2-21C3-301BED83C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56" name="Freeform 5">
            <a:extLst>
              <a:ext uri="{FF2B5EF4-FFF2-40B4-BE49-F238E27FC236}">
                <a16:creationId xmlns:a16="http://schemas.microsoft.com/office/drawing/2014/main" id="{999C7542-9D51-C00F-E250-E47993E7F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6DE9F25E-BCEC-C448-066C-A7FC8F68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060" name="Freeform 5">
            <a:extLst>
              <a:ext uri="{FF2B5EF4-FFF2-40B4-BE49-F238E27FC236}">
                <a16:creationId xmlns:a16="http://schemas.microsoft.com/office/drawing/2014/main" id="{BB32A6F6-7D8D-5173-D56C-4139B0B75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77926-E10D-63DB-9B3C-0323059D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29" y="163887"/>
            <a:ext cx="6056797" cy="6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A7CED-FE95-F7A7-0C43-102DC2B4095A}"/>
              </a:ext>
            </a:extLst>
          </p:cNvPr>
          <p:cNvSpPr txBox="1">
            <a:spLocks/>
          </p:cNvSpPr>
          <p:nvPr/>
        </p:nvSpPr>
        <p:spPr bwMode="gray">
          <a:xfrm>
            <a:off x="-77874" y="410050"/>
            <a:ext cx="5016500" cy="115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Multi-variate</a:t>
            </a:r>
          </a:p>
          <a:p>
            <a:pPr algn="ctr"/>
            <a:r>
              <a:rPr lang="en-CA" b="1" dirty="0">
                <a:solidFill>
                  <a:schemeClr val="tx2"/>
                </a:solidFill>
              </a:rPr>
              <a:t> Analysis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9CACB-4F89-3B90-493A-86F284834BDD}"/>
              </a:ext>
            </a:extLst>
          </p:cNvPr>
          <p:cNvSpPr txBox="1">
            <a:spLocks/>
          </p:cNvSpPr>
          <p:nvPr/>
        </p:nvSpPr>
        <p:spPr bwMode="gray">
          <a:xfrm>
            <a:off x="423335" y="1561113"/>
            <a:ext cx="4310957" cy="4940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1. January consistently generates higher fare revenue than February across all transport modes and stations.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2.</a:t>
            </a:r>
            <a:r>
              <a:rPr lang="en-US" sz="2000" dirty="0">
                <a:solidFill>
                  <a:schemeClr val="tx2"/>
                </a:solidFill>
              </a:rPr>
              <a:t> Bus travel produces the highest total fare amounts, especially during January when it exceeds 6000 units.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3.</a:t>
            </a:r>
            <a:r>
              <a:rPr lang="en-US" sz="2000" dirty="0">
                <a:solidFill>
                  <a:schemeClr val="tx2"/>
                </a:solidFill>
              </a:rPr>
              <a:t> Airport stations demonstrate the most significant seasonal fare variations between January and February.</a:t>
            </a:r>
          </a:p>
          <a:p>
            <a:pPr algn="ctr"/>
            <a:endParaRPr lang="en-CA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02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9CD32-6090-21A3-7D5C-5367FC34D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CB1C3DF2-2CB1-4AC4-3C68-CA9A8CDB4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EDEAE79F-2C6C-E99D-B2ED-6F65D2BB8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03D7A763-C222-3F0B-9F35-1E3F61738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C2FE618-1D66-025B-A757-F838D7293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67BAB43E-377B-EECC-03F2-40D758AAF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6030F97B-76C7-530F-1B2D-E3E7E3A3A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EDE43-74C6-60BA-16AF-EAB8F6EFCC9C}"/>
              </a:ext>
            </a:extLst>
          </p:cNvPr>
          <p:cNvSpPr txBox="1">
            <a:spLocks/>
          </p:cNvSpPr>
          <p:nvPr/>
        </p:nvSpPr>
        <p:spPr bwMode="gray">
          <a:xfrm>
            <a:off x="1001261" y="295729"/>
            <a:ext cx="9817845" cy="1034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45408-4DE0-555E-EC45-7996E5A8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13465-076A-F51F-EFB5-5098081F4E9D}"/>
              </a:ext>
            </a:extLst>
          </p:cNvPr>
          <p:cNvSpPr txBox="1"/>
          <p:nvPr/>
        </p:nvSpPr>
        <p:spPr>
          <a:xfrm>
            <a:off x="565324" y="998364"/>
            <a:ext cx="11258550" cy="5333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Fare Amount and Passenger Count Are Primary Revenue Drivers</a:t>
            </a:r>
            <a:b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Optimizing pricing strategies and maximizing passenger occupancy directly impact financial performance.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Trip Duration Does Not Influence Fare Significantly</a:t>
            </a:r>
            <a:b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pricing appears unaffected by travel time, indicating a possible flat-rate system that may not reflect trip value or resource use.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Transport Modes Are Utilized Across Days and Stations</a:t>
            </a:r>
            <a:b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Suggesting balanced demand and good service coverage. </a:t>
            </a:r>
            <a:r>
              <a:rPr lang="en-US" dirty="0">
                <a:solidFill>
                  <a:schemeClr val="tx2"/>
                </a:solidFill>
              </a:rPr>
              <a:t>Weekend travel shows reduced duration variability for buses and trams compared to weekdays.</a:t>
            </a:r>
            <a:endParaRPr lang="en-CA" sz="1800" kern="100" dirty="0">
              <a:solidFill>
                <a:schemeClr val="tx2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Day-of-Week and Station Usage Show Minor Variability</a:t>
            </a:r>
            <a:b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Slight patterns suggest certain days/stations are marginally more active, which can be explored for targeted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323376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38461-40B6-B7E7-7AF5-0EC062D4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91CF9610-9916-683C-3246-938C57E61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5B749540-0229-2A69-28BE-B777F297A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E191421B-F53A-DB2A-F22C-E8DC3AA6C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C015B05-3E69-23E1-2DB3-2A91ACE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BCFC3124-4E3E-6AD8-C136-2F882DF5F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A92ABBFA-505B-4F13-F0CF-0F9274B5B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7ED7A-0C44-4E6F-76C9-6742637FE403}"/>
              </a:ext>
            </a:extLst>
          </p:cNvPr>
          <p:cNvSpPr txBox="1">
            <a:spLocks/>
          </p:cNvSpPr>
          <p:nvPr/>
        </p:nvSpPr>
        <p:spPr bwMode="gray">
          <a:xfrm>
            <a:off x="740285" y="485750"/>
            <a:ext cx="9882090" cy="79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F661F-3955-AF10-9469-F75B5F6D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4387F-7194-C07F-CF0F-9E0C0F288AA9}"/>
              </a:ext>
            </a:extLst>
          </p:cNvPr>
          <p:cNvSpPr txBox="1"/>
          <p:nvPr/>
        </p:nvSpPr>
        <p:spPr>
          <a:xfrm>
            <a:off x="448185" y="1164698"/>
            <a:ext cx="11743815" cy="5252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Implement Dynamic Fare Structures</a:t>
            </a:r>
            <a:b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Consider introducing variable pricing based on trip duration or peak/off-peak hours to improve fairness and utilization.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Increase Load Efficiency with Predictive Scheduling</a:t>
            </a:r>
            <a:b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passenger count data to forecast demand by day, time, and station—then adjust frequency accordingly.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Enhance Route-Level Monitoring and Reporting</a:t>
            </a:r>
            <a:b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Develop dashboards for city/route-level performance to identify underperforming or overcrowded segments.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b="1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Promote Data-Driven Service Campaigns</a:t>
            </a:r>
            <a:b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18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insights from ridership trends to promote specific modes (e.g., off-peak ferry deals) or regions to distribute traffic better.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b="1" dirty="0">
                <a:solidFill>
                  <a:schemeClr val="tx2"/>
                </a:solidFill>
              </a:rPr>
              <a:t>Adopt Machine Learning for Deeper Analysis</a:t>
            </a:r>
            <a:br>
              <a:rPr lang="en-CA" dirty="0">
                <a:solidFill>
                  <a:schemeClr val="tx2"/>
                </a:solidFill>
              </a:rPr>
            </a:br>
            <a:r>
              <a:rPr lang="en-CA" dirty="0">
                <a:solidFill>
                  <a:schemeClr val="tx2"/>
                </a:solidFill>
              </a:rPr>
              <a:t>Move beyond correlations—apply clustering and prediction models to segment passengers, forecast demand, and detect inefficiencies.</a:t>
            </a:r>
          </a:p>
        </p:txBody>
      </p:sp>
    </p:spTree>
    <p:extLst>
      <p:ext uri="{BB962C8B-B14F-4D97-AF65-F5344CB8AC3E}">
        <p14:creationId xmlns:p14="http://schemas.microsoft.com/office/powerpoint/2010/main" val="302884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453CD4-D6F6-0BB0-207F-7E80D307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61065D63-4AD5-91BA-7496-D3D8C59D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8A6DA1E5-DDA1-7C8C-C5EA-023A82692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54D956E2-E8B1-6A32-B520-B6163BC9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BE5837D-F07A-64C0-7B91-D8D5704C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1CA9E88F-3E43-D359-9754-4B572A8B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48542CE9-7C58-B31A-C720-1A2A58A0B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0F546-5C9D-909D-6411-B7666DFFCA2F}"/>
              </a:ext>
            </a:extLst>
          </p:cNvPr>
          <p:cNvSpPr txBox="1">
            <a:spLocks/>
          </p:cNvSpPr>
          <p:nvPr/>
        </p:nvSpPr>
        <p:spPr bwMode="gray">
          <a:xfrm>
            <a:off x="793448" y="2815264"/>
            <a:ext cx="9882090" cy="79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8000" b="1" dirty="0">
                <a:solidFill>
                  <a:schemeClr val="tx2"/>
                </a:solidFill>
              </a:rPr>
              <a:t>Thank You!!!!</a:t>
            </a:r>
          </a:p>
        </p:txBody>
      </p:sp>
    </p:spTree>
    <p:extLst>
      <p:ext uri="{BB962C8B-B14F-4D97-AF65-F5344CB8AC3E}">
        <p14:creationId xmlns:p14="http://schemas.microsoft.com/office/powerpoint/2010/main" val="2184798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713-2C56-E652-2E85-3C0C2E53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6567E-05B8-E456-2DB0-821C329A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7" y="2242159"/>
            <a:ext cx="11309685" cy="4320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b="1" dirty="0" err="1">
                <a:solidFill>
                  <a:schemeClr val="tx1"/>
                </a:solidFill>
                <a:latin typeface="+mj-lt"/>
              </a:rPr>
              <a:t>MetroMove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 is a public transportation organization that collects trip data that lacks data – driven initiations.</a:t>
            </a:r>
          </a:p>
          <a:p>
            <a:pPr>
              <a:lnSpc>
                <a:spcPct val="150000"/>
              </a:lnSpc>
            </a:pPr>
            <a:r>
              <a:rPr lang="en-CA" sz="2000" b="1" dirty="0">
                <a:solidFill>
                  <a:schemeClr val="tx1"/>
                </a:solidFill>
                <a:latin typeface="+mj-lt"/>
              </a:rPr>
              <a:t>The company’s objective is to have their data cleaned, explored and to be provided with a summary of the collected data.</a:t>
            </a:r>
          </a:p>
          <a:p>
            <a:pPr>
              <a:lnSpc>
                <a:spcPct val="150000"/>
              </a:lnSpc>
            </a:pPr>
            <a:r>
              <a:rPr lang="en-CA" sz="2000" b="1" dirty="0">
                <a:solidFill>
                  <a:schemeClr val="tx1"/>
                </a:solidFill>
                <a:latin typeface="+mj-lt"/>
              </a:rPr>
              <a:t>The decision-making relies on:</a:t>
            </a: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1. Understanding passenger usage patterns.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2. Evaluating the performance of different transport modes.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3. Analyzing how trip characteristics impact customer experience</a:t>
            </a:r>
            <a:r>
              <a:rPr lang="en-US" sz="1800" b="1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.</a:t>
            </a:r>
            <a:endParaRPr lang="en-US" b="1" dirty="0">
              <a:solidFill>
                <a:schemeClr val="tx1"/>
              </a:solidFill>
              <a:latin typeface="+mj-lt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8070E-B99B-77D1-1EFB-B49581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1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C40EA83-085C-CAA0-F319-88F018D63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620179"/>
              </p:ext>
            </p:extLst>
          </p:nvPr>
        </p:nvGraphicFramePr>
        <p:xfrm>
          <a:off x="2020761" y="1887883"/>
          <a:ext cx="8750878" cy="4812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F560402-41E3-B105-8B40-710DB582F2A8}"/>
              </a:ext>
            </a:extLst>
          </p:cNvPr>
          <p:cNvSpPr txBox="1">
            <a:spLocks/>
          </p:cNvSpPr>
          <p:nvPr/>
        </p:nvSpPr>
        <p:spPr bwMode="gray">
          <a:xfrm>
            <a:off x="740285" y="485750"/>
            <a:ext cx="9882090" cy="121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/>
              <a:t>Steps &amp; Process for the Exploratory Data Analysis (EDA)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544B0-2887-427E-15A3-9C063069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4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446F72-9AC4-06A0-E4A7-3584FC9C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D9998338-C5DB-59C0-FAAF-97B3F21E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C8B7F028-76CE-4FA9-3DDA-921B6F9C3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5ACB5F97-2B59-82F1-F939-1D0D90374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D33C27E-EA02-C196-ACEA-81FFFF2F4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FC180FE7-F68C-A1B9-C8FF-DC0CE65E8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F24D53C2-8AC5-A48F-79D5-B056F413B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BDEE43-35A4-B9C1-860C-D3A0E0E5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96" t="29457" r="22994" b="5426"/>
          <a:stretch>
            <a:fillRect/>
          </a:stretch>
        </p:blipFill>
        <p:spPr>
          <a:xfrm>
            <a:off x="5211909" y="1573619"/>
            <a:ext cx="6060559" cy="446567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C130DD-471A-709E-F704-EF6435E5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71" t="61240" r="37193" b="8140"/>
          <a:stretch>
            <a:fillRect/>
          </a:stretch>
        </p:blipFill>
        <p:spPr>
          <a:xfrm>
            <a:off x="754912" y="1573619"/>
            <a:ext cx="4308141" cy="2828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11CE5-9335-E6C7-6DB0-8B5138597515}"/>
              </a:ext>
            </a:extLst>
          </p:cNvPr>
          <p:cNvSpPr txBox="1">
            <a:spLocks/>
          </p:cNvSpPr>
          <p:nvPr/>
        </p:nvSpPr>
        <p:spPr bwMode="gray">
          <a:xfrm>
            <a:off x="919532" y="430619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Importing libraries &amp; evaluating the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7987-9813-D5BB-7C15-ACB1F7A4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5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B45C0-D4CB-89A3-6C45-4F536ECD7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DD32BEC3-F664-725D-C03A-8D96A955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7A3839CA-6B19-8C9A-D9E2-86B249C4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FA71E1FD-C909-A2B2-7F30-785D073E4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D2FEDA7-55B5-2E4B-915D-771623617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F54FA4AB-DC3B-F701-6CF5-46A03905A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B01BE86F-7EF9-DD30-BFF8-9B3C6C1D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A66901-6D95-4B32-93EA-99DF49B0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8" t="37675" r="6861" b="15813"/>
          <a:stretch>
            <a:fillRect/>
          </a:stretch>
        </p:blipFill>
        <p:spPr>
          <a:xfrm>
            <a:off x="792919" y="1555200"/>
            <a:ext cx="10606161" cy="455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8E534-D669-ED5D-356B-8CB32582D3AB}"/>
              </a:ext>
            </a:extLst>
          </p:cNvPr>
          <p:cNvSpPr txBox="1">
            <a:spLocks/>
          </p:cNvSpPr>
          <p:nvPr/>
        </p:nvSpPr>
        <p:spPr bwMode="gray">
          <a:xfrm>
            <a:off x="919532" y="430619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Features, Identifying Issues and Suggestions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1BC9-F46C-F74D-DB4A-15483D55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523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B3C7CF52-D999-DBF2-3431-4AEB883F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92" y="1573619"/>
            <a:ext cx="4421766" cy="468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13BC04-A03B-B5D0-E684-FF0A2FF877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76" t="44186" r="40261" b="14264"/>
          <a:stretch>
            <a:fillRect/>
          </a:stretch>
        </p:blipFill>
        <p:spPr>
          <a:xfrm>
            <a:off x="596385" y="571500"/>
            <a:ext cx="4104167" cy="2849526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BA5093-2051-83DE-21E2-5F850A68ED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383" t="28993" r="45960" b="32402"/>
          <a:stretch>
            <a:fillRect/>
          </a:stretch>
        </p:blipFill>
        <p:spPr>
          <a:xfrm>
            <a:off x="596385" y="3526279"/>
            <a:ext cx="4104167" cy="2647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E3DC0-EEAC-60FE-8481-8F553C7018C0}"/>
              </a:ext>
            </a:extLst>
          </p:cNvPr>
          <p:cNvSpPr txBox="1">
            <a:spLocks/>
          </p:cNvSpPr>
          <p:nvPr/>
        </p:nvSpPr>
        <p:spPr bwMode="gray">
          <a:xfrm>
            <a:off x="4767892" y="430619"/>
            <a:ext cx="60337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Checking for Missing Values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82D306-99D3-073C-9106-C69D14420C19}"/>
              </a:ext>
            </a:extLst>
          </p:cNvPr>
          <p:cNvSpPr txBox="1">
            <a:spLocks/>
          </p:cNvSpPr>
          <p:nvPr/>
        </p:nvSpPr>
        <p:spPr bwMode="gray">
          <a:xfrm>
            <a:off x="9189658" y="1424763"/>
            <a:ext cx="2697542" cy="45044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2"/>
                </a:solidFill>
              </a:rPr>
              <a:t>About 100 missing values in each numerical data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2"/>
                </a:solidFill>
              </a:rPr>
              <a:t>Overall percentage of missing values is 26.7%.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2"/>
                </a:solidFill>
              </a:rPr>
              <a:t>Dropping the missing values is not ideal.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6681C-2944-E6EB-D1E7-0D311E0B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2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74C8B-E9F6-91E2-4CDA-336E05B6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1C498B41-3E54-438D-4AF2-DEEFF360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5F99FC0D-6307-8072-2DB0-42C488ACC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28387B99-0681-0709-01F5-4FE9AFCCE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7E25BB0-6327-EDDE-301C-53DEADEFD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9132633D-6C01-7BEA-93B2-00D09524A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BAF624F2-7ABC-8407-9C2A-9C280D269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6A0AE-5755-E296-86ED-17B7C17C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16" y="1336938"/>
            <a:ext cx="4595481" cy="46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344D0F-E388-FDB5-F44D-38D46623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69" t="30387" r="39041" b="18753"/>
          <a:stretch>
            <a:fillRect/>
          </a:stretch>
        </p:blipFill>
        <p:spPr>
          <a:xfrm>
            <a:off x="1050728" y="1336938"/>
            <a:ext cx="4795852" cy="418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AE76A-9034-A6C7-1777-2EBC6F4A4F94}"/>
              </a:ext>
            </a:extLst>
          </p:cNvPr>
          <p:cNvSpPr txBox="1">
            <a:spLocks/>
          </p:cNvSpPr>
          <p:nvPr/>
        </p:nvSpPr>
        <p:spPr bwMode="gray">
          <a:xfrm>
            <a:off x="781308" y="329330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After filling missing values with the median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5D862-0E6A-F91A-5212-94BC47C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7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2896A-5F70-0382-D225-F2A1C9DC8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C99EB25E-0E36-9B38-817E-427263BDF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4973FE93-35B1-0A99-1544-95DBB76D7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5129" name="Freeform 5">
              <a:extLst>
                <a:ext uri="{FF2B5EF4-FFF2-40B4-BE49-F238E27FC236}">
                  <a16:creationId xmlns:a16="http://schemas.microsoft.com/office/drawing/2014/main" id="{F3292338-4D83-8EA6-4F08-746E56E15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F2F3875D-A7E2-CBAD-5D66-CF69C658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33" name="Freeform 5">
            <a:extLst>
              <a:ext uri="{FF2B5EF4-FFF2-40B4-BE49-F238E27FC236}">
                <a16:creationId xmlns:a16="http://schemas.microsoft.com/office/drawing/2014/main" id="{DE5487C3-3570-5846-2BEA-43B905B7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D918F8B4-E6F3-8419-3997-FEEA3622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CE6D85-7995-80F5-69BF-521CA2D1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71" t="42248" r="30494" b="24884"/>
          <a:stretch>
            <a:fillRect/>
          </a:stretch>
        </p:blipFill>
        <p:spPr>
          <a:xfrm>
            <a:off x="762433" y="1254200"/>
            <a:ext cx="6340116" cy="253852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365E6A-3DC4-0CC8-F724-B0B778ECB7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599" t="32403" r="29361" b="37093"/>
          <a:stretch>
            <a:fillRect/>
          </a:stretch>
        </p:blipFill>
        <p:spPr>
          <a:xfrm>
            <a:off x="762433" y="3906044"/>
            <a:ext cx="6340116" cy="22486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D7AD9B-332C-8B2C-8079-2649F2450D75}"/>
              </a:ext>
            </a:extLst>
          </p:cNvPr>
          <p:cNvSpPr txBox="1">
            <a:spLocks/>
          </p:cNvSpPr>
          <p:nvPr/>
        </p:nvSpPr>
        <p:spPr bwMode="gray">
          <a:xfrm>
            <a:off x="898622" y="293422"/>
            <a:ext cx="98820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b="1" dirty="0">
                <a:solidFill>
                  <a:schemeClr val="tx2"/>
                </a:solidFill>
              </a:rPr>
              <a:t>Descriptive Statistics (Categorical)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C22081-0464-D38D-AA5E-92162D9CA005}"/>
              </a:ext>
            </a:extLst>
          </p:cNvPr>
          <p:cNvSpPr txBox="1">
            <a:spLocks/>
          </p:cNvSpPr>
          <p:nvPr/>
        </p:nvSpPr>
        <p:spPr bwMode="gray">
          <a:xfrm>
            <a:off x="7102549" y="1493081"/>
            <a:ext cx="4698840" cy="3982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2"/>
                </a:solidFill>
              </a:rPr>
              <a:t>Overall categorical data count is 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2"/>
                </a:solidFill>
              </a:rPr>
              <a:t>Before cleaning the data, the Mode of Transport shows 9 unique modes of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2"/>
                </a:solidFill>
              </a:rPr>
              <a:t>After cleaning the data, by looking for inconsistencies, it was observed that we have 4 unique modes of Transport (Ferry, Bus, Train &amp; Tram)</a:t>
            </a:r>
          </a:p>
          <a:p>
            <a:endParaRPr lang="en-CA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089FC-273E-9972-BEF1-50A024D00FFA}"/>
              </a:ext>
            </a:extLst>
          </p:cNvPr>
          <p:cNvSpPr txBox="1"/>
          <p:nvPr/>
        </p:nvSpPr>
        <p:spPr>
          <a:xfrm>
            <a:off x="5486400" y="12542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10702-46EA-2412-C606-CA3FEAC59286}"/>
              </a:ext>
            </a:extLst>
          </p:cNvPr>
          <p:cNvSpPr txBox="1"/>
          <p:nvPr/>
        </p:nvSpPr>
        <p:spPr>
          <a:xfrm>
            <a:off x="5640586" y="410727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After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B2BDE-CB99-3B19-E4C8-A86D708C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9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549</TotalTime>
  <Words>1095</Words>
  <Application>Microsoft Office PowerPoint</Application>
  <PresentationFormat>Widescreen</PresentationFormat>
  <Paragraphs>146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Century Gothic</vt:lpstr>
      <vt:lpstr>Georgia</vt:lpstr>
      <vt:lpstr>Wingdings 3</vt:lpstr>
      <vt:lpstr>Ion Boardroom</vt:lpstr>
      <vt:lpstr>MetroMove Transit Solutions An Exploratory Data Analysis of public transportation</vt:lpstr>
      <vt:lpstr>Presentation  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Fanta Conta</dc:creator>
  <cp:lastModifiedBy>Fanta Conta</cp:lastModifiedBy>
  <cp:revision>1</cp:revision>
  <dcterms:created xsi:type="dcterms:W3CDTF">2025-07-11T04:36:02Z</dcterms:created>
  <dcterms:modified xsi:type="dcterms:W3CDTF">2025-07-21T03:19:30Z</dcterms:modified>
</cp:coreProperties>
</file>